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336" r:id="rId2"/>
  </p:sldMasterIdLst>
  <p:notesMasterIdLst>
    <p:notesMasterId r:id="rId28"/>
  </p:notesMasterIdLst>
  <p:handoutMasterIdLst>
    <p:handoutMasterId r:id="rId29"/>
  </p:handoutMasterIdLst>
  <p:sldIdLst>
    <p:sldId id="413" r:id="rId3"/>
    <p:sldId id="256" r:id="rId4"/>
    <p:sldId id="337" r:id="rId5"/>
    <p:sldId id="331" r:id="rId6"/>
    <p:sldId id="347" r:id="rId7"/>
    <p:sldId id="291" r:id="rId8"/>
    <p:sldId id="297" r:id="rId9"/>
    <p:sldId id="452" r:id="rId10"/>
    <p:sldId id="453" r:id="rId11"/>
    <p:sldId id="454" r:id="rId12"/>
    <p:sldId id="301" r:id="rId13"/>
    <p:sldId id="405" r:id="rId14"/>
    <p:sldId id="312" r:id="rId15"/>
    <p:sldId id="290" r:id="rId16"/>
    <p:sldId id="260" r:id="rId17"/>
    <p:sldId id="295" r:id="rId18"/>
    <p:sldId id="346" r:id="rId19"/>
    <p:sldId id="412" r:id="rId20"/>
    <p:sldId id="335" r:id="rId21"/>
    <p:sldId id="330" r:id="rId22"/>
    <p:sldId id="261" r:id="rId23"/>
    <p:sldId id="338" r:id="rId24"/>
    <p:sldId id="344" r:id="rId25"/>
    <p:sldId id="345" r:id="rId26"/>
    <p:sldId id="414" r:id="rId2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CC0000"/>
    <a:srgbClr val="4B13BB"/>
    <a:srgbClr val="FF9900"/>
    <a:srgbClr val="7CE535"/>
    <a:srgbClr val="FFFF99"/>
    <a:srgbClr val="33CC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4" autoAdjust="0"/>
    <p:restoredTop sz="94660"/>
  </p:normalViewPr>
  <p:slideViewPr>
    <p:cSldViewPr>
      <p:cViewPr varScale="1">
        <p:scale>
          <a:sx n="114" d="100"/>
          <a:sy n="114" d="100"/>
        </p:scale>
        <p:origin x="16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7EE283-C813-446D-826E-88A6E904FA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317192B-AC18-4EF0-8483-750E9B735E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30CC95F-7834-4359-BD1D-2F3A25AE94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6C27B0A-E856-495A-B3AA-5A615698C4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65AE-DA7C-497E-8F3E-01C68AA053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86E0AAB-F820-4FC8-A977-B01D4CE18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DE47C77-E598-4E57-ADD8-0F9C1EF8A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9353B1-8B67-4937-B9D4-6D48272E3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56FDF7-3A8D-4792-9E9D-032E0D2D4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A5E4B99-F795-4644-8057-76E834366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4A13159-EFD1-4D28-8A63-0AF781CA1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93F21D-8F74-4FE0-88B1-6D0BF1201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85489F9-B80A-4407-8BDB-3B11B7787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61FD56-AF37-4A5E-84A2-90CBBF39A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15EF562-D452-4B1A-B1BC-8DE1E8903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9759F8-F281-4D17-95EF-4A6A1726F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70DDBEA-C0D6-4BD2-B870-ABEFE5614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4639A77-AB26-4AE1-B61F-C64C05DEB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3F4C9E2-C328-4810-B5EF-E7CE7FAA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8CF684-2EE3-4135-B9B7-A7BF4A211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1F1CE1D-112F-4677-B009-5E8FC85D2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FB8233-DB9F-43C2-BFC9-C037A4CF8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DBC637-9A58-472A-8131-3C6229DAF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2F0A89-6108-4BDB-9383-8F6502596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39397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67322F-FECA-499A-A052-3C392ECF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1988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53747A-A8AD-4D56-AEC7-3EE33A170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35534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FB8082-D002-474B-AE23-723C1DDD9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02572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/>
              </a:gs>
              <a:gs pos="90000">
                <a:srgbClr val="323B40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78427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9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455085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1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C429F5-EA46-42B2-A5B4-404DEB46F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01069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00B96C-FBB8-4D99-8DF5-805C8B157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81296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5F301E-A594-4680-B5C2-A1EF6EF43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14393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4C2E2F0-CFA1-4CBB-B342-71633002C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55913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C841F4E-CE53-4111-998A-F18210294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18567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D41C3B1-7A31-412A-8B03-D2091FB2E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98568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4D051D-24BC-4522-94E7-A71F3012D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180134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E6618B-74D9-4D3F-A434-EB306A1AE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34385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DC433-568D-4387-BE82-5401BDF4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56" y="8847"/>
            <a:ext cx="4060288" cy="68403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D73A-26AF-491B-BD45-70164E14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7" y="764704"/>
            <a:ext cx="888098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2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>
            <a:extLst>
              <a:ext uri="{FF2B5EF4-FFF2-40B4-BE49-F238E27FC236}">
                <a16:creationId xmlns:a16="http://schemas.microsoft.com/office/drawing/2014/main" id="{9839111E-4FD2-43FC-8167-7E8FDB49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6769100" cy="4525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English Language &amp; Literature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Mathematics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Sciences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rgbClr val="4B13B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Humanity 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(Geography </a:t>
            </a:r>
            <a:r>
              <a:rPr lang="en-GB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History)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rgbClr val="4B13B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Modern Foreign Language 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(French </a:t>
            </a:r>
            <a:r>
              <a:rPr lang="en-GB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Spanish)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7B8EA-B111-461E-BC99-9EEC6A3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620713"/>
            <a:ext cx="7519987" cy="658812"/>
          </a:xfrm>
        </p:spPr>
        <p:txBody>
          <a:bodyPr/>
          <a:lstStyle/>
          <a:p>
            <a:pPr>
              <a:defRPr/>
            </a:pPr>
            <a:r>
              <a:rPr lang="en-GB" sz="6000" i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English Baccalaureate</a:t>
            </a:r>
            <a:endParaRPr lang="en-GB" sz="600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74">
            <a:extLst>
              <a:ext uri="{FF2B5EF4-FFF2-40B4-BE49-F238E27FC236}">
                <a16:creationId xmlns:a16="http://schemas.microsoft.com/office/drawing/2014/main" id="{11DB1FFC-AB68-4AB2-AA5C-8130F59DD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289050"/>
            <a:ext cx="846138" cy="74295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" name="AutoShape 1071">
            <a:extLst>
              <a:ext uri="{FF2B5EF4-FFF2-40B4-BE49-F238E27FC236}">
                <a16:creationId xmlns:a16="http://schemas.microsoft.com/office/drawing/2014/main" id="{98410283-5053-4935-BC8B-269BF66B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3879850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" name="AutoShape 1032">
            <a:extLst>
              <a:ext uri="{FF2B5EF4-FFF2-40B4-BE49-F238E27FC236}">
                <a16:creationId xmlns:a16="http://schemas.microsoft.com/office/drawing/2014/main" id="{76C8FCD5-E931-439F-8F1B-7BD8C2CC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2128838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5" name="AutoShape 1035">
            <a:extLst>
              <a:ext uri="{FF2B5EF4-FFF2-40B4-BE49-F238E27FC236}">
                <a16:creationId xmlns:a16="http://schemas.microsoft.com/office/drawing/2014/main" id="{AF68C071-B1DB-41F7-BF8B-8E9D5C1B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3013075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" name="AutoShape 1074">
            <a:extLst>
              <a:ext uri="{FF2B5EF4-FFF2-40B4-BE49-F238E27FC236}">
                <a16:creationId xmlns:a16="http://schemas.microsoft.com/office/drawing/2014/main" id="{2D46385A-0C6C-4AE0-8534-542679E9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41325"/>
            <a:ext cx="847725" cy="74295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7" name="AutoShape 1071">
            <a:extLst>
              <a:ext uri="{FF2B5EF4-FFF2-40B4-BE49-F238E27FC236}">
                <a16:creationId xmlns:a16="http://schemas.microsoft.com/office/drawing/2014/main" id="{D5D54D61-5058-4464-9ADA-9920B066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4759325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" name="AutoShape 1071">
            <a:extLst>
              <a:ext uri="{FF2B5EF4-FFF2-40B4-BE49-F238E27FC236}">
                <a16:creationId xmlns:a16="http://schemas.microsoft.com/office/drawing/2014/main" id="{2475EC7E-A9FD-4127-A859-28DAB01B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5649913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2890AC4-0813-41FA-995F-456CBD36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075113"/>
            <a:ext cx="453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latin typeface="Calibri" panose="020F0502020204030204" pitchFamily="34" charset="0"/>
              </a:rPr>
              <a:t>Grade 5 or above is a ‘strong pass’ 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4FA3E1E-51C0-4D72-BEFB-C1AE4E43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899025"/>
            <a:ext cx="554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latin typeface="Calibri" panose="020F0502020204030204" pitchFamily="34" charset="0"/>
              </a:rPr>
              <a:t>Grade 4 is a ‘standard pass’</a:t>
            </a:r>
          </a:p>
        </p:txBody>
      </p:sp>
      <p:sp>
        <p:nvSpPr>
          <p:cNvPr id="11" name="Left Arrow 20">
            <a:extLst>
              <a:ext uri="{FF2B5EF4-FFF2-40B4-BE49-F238E27FC236}">
                <a16:creationId xmlns:a16="http://schemas.microsoft.com/office/drawing/2014/main" id="{83F64A25-CAD3-4FD6-8221-1FA187C4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4899025"/>
            <a:ext cx="623887" cy="508000"/>
          </a:xfrm>
          <a:prstGeom prst="leftArrow">
            <a:avLst>
              <a:gd name="adj1" fmla="val 50000"/>
              <a:gd name="adj2" fmla="val 49887"/>
            </a:avLst>
          </a:prstGeom>
          <a:solidFill>
            <a:srgbClr val="FFFF00"/>
          </a:solidFill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50623-0F92-43EB-9495-D138BE08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3217863"/>
            <a:ext cx="554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latin typeface="Calibri" panose="020F0502020204030204" pitchFamily="34" charset="0"/>
              </a:rPr>
              <a:t>Typical grade requirement for an A Level</a:t>
            </a:r>
          </a:p>
        </p:txBody>
      </p:sp>
      <p:sp>
        <p:nvSpPr>
          <p:cNvPr id="13" name="Left Arrow 20">
            <a:extLst>
              <a:ext uri="{FF2B5EF4-FFF2-40B4-BE49-F238E27FC236}">
                <a16:creationId xmlns:a16="http://schemas.microsoft.com/office/drawing/2014/main" id="{BE24B0CE-1CF0-4F9A-A6E3-9265748C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4049713"/>
            <a:ext cx="623887" cy="506412"/>
          </a:xfrm>
          <a:prstGeom prst="leftArrow">
            <a:avLst>
              <a:gd name="adj1" fmla="val 50000"/>
              <a:gd name="adj2" fmla="val 50043"/>
            </a:avLst>
          </a:prstGeom>
          <a:solidFill>
            <a:srgbClr val="FF0000"/>
          </a:solidFill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Left Arrow 20">
            <a:extLst>
              <a:ext uri="{FF2B5EF4-FFF2-40B4-BE49-F238E27FC236}">
                <a16:creationId xmlns:a16="http://schemas.microsoft.com/office/drawing/2014/main" id="{CFBD2C06-1A8F-418B-87F4-76EFD629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195638"/>
            <a:ext cx="623887" cy="506412"/>
          </a:xfrm>
          <a:prstGeom prst="leftArrow">
            <a:avLst>
              <a:gd name="adj1" fmla="val 50000"/>
              <a:gd name="adj2" fmla="val 50043"/>
            </a:avLst>
          </a:prstGeom>
          <a:solidFill>
            <a:srgbClr val="FF0000"/>
          </a:solidFill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D1222F4-7EE5-4808-A8D6-98ADEEC1605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738188"/>
            <a:ext cx="8085137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6000" kern="0" baseline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GCSE Grades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6231EB9-A4F9-4815-8D8F-CAA75BEEA03E}"/>
              </a:ext>
            </a:extLst>
          </p:cNvPr>
          <p:cNvGrpSpPr/>
          <p:nvPr/>
        </p:nvGrpSpPr>
        <p:grpSpPr>
          <a:xfrm>
            <a:off x="-207106" y="404664"/>
            <a:ext cx="5360284" cy="5362706"/>
            <a:chOff x="1853065" y="884410"/>
            <a:chExt cx="5360284" cy="5362706"/>
          </a:xfrm>
        </p:grpSpPr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EEAA3232-E126-46CC-A49F-242FBA23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065" y="884410"/>
              <a:ext cx="5360284" cy="5362706"/>
            </a:xfrm>
            <a:custGeom>
              <a:avLst/>
              <a:gdLst>
                <a:gd name="T0" fmla="*/ 311 w 3733"/>
                <a:gd name="T1" fmla="*/ 1304 h 3734"/>
                <a:gd name="T2" fmla="*/ 2429 w 3733"/>
                <a:gd name="T3" fmla="*/ 311 h 3734"/>
                <a:gd name="T4" fmla="*/ 3423 w 3733"/>
                <a:gd name="T5" fmla="*/ 2430 h 3734"/>
                <a:gd name="T6" fmla="*/ 1304 w 3733"/>
                <a:gd name="T7" fmla="*/ 3423 h 3734"/>
                <a:gd name="T8" fmla="*/ 311 w 3733"/>
                <a:gd name="T9" fmla="*/ 1304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3" h="3734">
                  <a:moveTo>
                    <a:pt x="311" y="1304"/>
                  </a:moveTo>
                  <a:cubicBezTo>
                    <a:pt x="621" y="445"/>
                    <a:pt x="1570" y="0"/>
                    <a:pt x="2429" y="311"/>
                  </a:cubicBezTo>
                  <a:cubicBezTo>
                    <a:pt x="3289" y="622"/>
                    <a:pt x="3733" y="1570"/>
                    <a:pt x="3423" y="2430"/>
                  </a:cubicBezTo>
                  <a:cubicBezTo>
                    <a:pt x="3112" y="3289"/>
                    <a:pt x="2163" y="3734"/>
                    <a:pt x="1304" y="3423"/>
                  </a:cubicBezTo>
                  <a:cubicBezTo>
                    <a:pt x="445" y="3112"/>
                    <a:pt x="0" y="2164"/>
                    <a:pt x="311" y="1304"/>
                  </a:cubicBezTo>
                  <a:close/>
                </a:path>
              </a:pathLst>
            </a:custGeom>
            <a:solidFill>
              <a:srgbClr val="262626">
                <a:lumMod val="50000"/>
                <a:lumOff val="50000"/>
              </a:srgbClr>
            </a:solidFill>
            <a:ln w="28575">
              <a:solidFill>
                <a:srgbClr val="26262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9B57EF0-EB80-47BF-AF95-0F2F264E99BE}"/>
                </a:ext>
              </a:extLst>
            </p:cNvPr>
            <p:cNvGrpSpPr/>
            <p:nvPr/>
          </p:nvGrpSpPr>
          <p:grpSpPr>
            <a:xfrm>
              <a:off x="2719644" y="1601262"/>
              <a:ext cx="1811833" cy="1963347"/>
              <a:chOff x="2719643" y="744011"/>
              <a:chExt cx="1811833" cy="1963347"/>
            </a:xfrm>
          </p:grpSpPr>
          <p:sp>
            <p:nvSpPr>
              <p:cNvPr id="85" name="Freeform 133">
                <a:extLst>
                  <a:ext uri="{FF2B5EF4-FFF2-40B4-BE49-F238E27FC236}">
                    <a16:creationId xmlns:a16="http://schemas.microsoft.com/office/drawing/2014/main" id="{5982C79C-C49D-4606-BEB2-7AFB175F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643" y="744011"/>
                <a:ext cx="1811833" cy="1963347"/>
              </a:xfrm>
              <a:custGeom>
                <a:avLst/>
                <a:gdLst>
                  <a:gd name="T0" fmla="*/ 804 w 1331"/>
                  <a:gd name="T1" fmla="*/ 0 h 1442"/>
                  <a:gd name="T2" fmla="*/ 0 w 1331"/>
                  <a:gd name="T3" fmla="*/ 676 h 1442"/>
                  <a:gd name="T4" fmla="*/ 1331 w 1331"/>
                  <a:gd name="T5" fmla="*/ 1442 h 1442"/>
                  <a:gd name="T6" fmla="*/ 804 w 1331"/>
                  <a:gd name="T7" fmla="*/ 0 h 1442"/>
                  <a:gd name="T8" fmla="*/ 804 w 1331"/>
                  <a:gd name="T9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1442">
                    <a:moveTo>
                      <a:pt x="804" y="0"/>
                    </a:moveTo>
                    <a:cubicBezTo>
                      <a:pt x="471" y="122"/>
                      <a:pt x="183" y="357"/>
                      <a:pt x="0" y="676"/>
                    </a:cubicBezTo>
                    <a:cubicBezTo>
                      <a:pt x="1331" y="1442"/>
                      <a:pt x="1331" y="1442"/>
                      <a:pt x="1331" y="1442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804" y="0"/>
                      <a:pt x="804" y="0"/>
                      <a:pt x="804" y="0"/>
                    </a:cubicBezTo>
                    <a:close/>
                  </a:path>
                </a:pathLst>
              </a:custGeom>
              <a:solidFill>
                <a:srgbClr val="56687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A618E9E-730E-4416-BF39-AA6F99D12296}"/>
                  </a:ext>
                </a:extLst>
              </p:cNvPr>
              <p:cNvSpPr txBox="1"/>
              <p:nvPr/>
            </p:nvSpPr>
            <p:spPr>
              <a:xfrm>
                <a:off x="2969697" y="1351151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English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E60B289-CBF0-4C14-8A9F-BF59EAEF037D}"/>
                </a:ext>
              </a:extLst>
            </p:cNvPr>
            <p:cNvGrpSpPr/>
            <p:nvPr/>
          </p:nvGrpSpPr>
          <p:grpSpPr>
            <a:xfrm>
              <a:off x="3815385" y="1421520"/>
              <a:ext cx="1427575" cy="2141364"/>
              <a:chOff x="3815384" y="564270"/>
              <a:chExt cx="1427575" cy="2141364"/>
            </a:xfrm>
          </p:grpSpPr>
          <p:sp>
            <p:nvSpPr>
              <p:cNvPr id="83" name="Freeform 131">
                <a:extLst>
                  <a:ext uri="{FF2B5EF4-FFF2-40B4-BE49-F238E27FC236}">
                    <a16:creationId xmlns:a16="http://schemas.microsoft.com/office/drawing/2014/main" id="{11620B46-1522-4094-922E-E2B6E128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384" y="564270"/>
                <a:ext cx="1427575" cy="2141364"/>
              </a:xfrm>
              <a:custGeom>
                <a:avLst/>
                <a:gdLst>
                  <a:gd name="T0" fmla="*/ 1049 w 1049"/>
                  <a:gd name="T1" fmla="*/ 128 h 1573"/>
                  <a:gd name="T2" fmla="*/ 0 w 1049"/>
                  <a:gd name="T3" fmla="*/ 131 h 1573"/>
                  <a:gd name="T4" fmla="*/ 527 w 1049"/>
                  <a:gd name="T5" fmla="*/ 1573 h 1573"/>
                  <a:gd name="T6" fmla="*/ 1049 w 1049"/>
                  <a:gd name="T7" fmla="*/ 128 h 1573"/>
                  <a:gd name="T8" fmla="*/ 1049 w 1049"/>
                  <a:gd name="T9" fmla="*/ 128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9" h="1573">
                    <a:moveTo>
                      <a:pt x="1049" y="128"/>
                    </a:moveTo>
                    <a:cubicBezTo>
                      <a:pt x="697" y="0"/>
                      <a:pt x="327" y="11"/>
                      <a:pt x="0" y="131"/>
                    </a:cubicBezTo>
                    <a:cubicBezTo>
                      <a:pt x="527" y="1573"/>
                      <a:pt x="527" y="1573"/>
                      <a:pt x="527" y="1573"/>
                    </a:cubicBezTo>
                    <a:cubicBezTo>
                      <a:pt x="1049" y="128"/>
                      <a:pt x="1049" y="128"/>
                      <a:pt x="1049" y="128"/>
                    </a:cubicBezTo>
                    <a:cubicBezTo>
                      <a:pt x="1049" y="128"/>
                      <a:pt x="1049" y="128"/>
                      <a:pt x="1049" y="128"/>
                    </a:cubicBezTo>
                    <a:close/>
                  </a:path>
                </a:pathLst>
              </a:custGeom>
              <a:solidFill>
                <a:srgbClr val="1AAD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ABA580-8956-4DEF-B822-F48E136E3B08}"/>
                  </a:ext>
                </a:extLst>
              </p:cNvPr>
              <p:cNvSpPr txBox="1"/>
              <p:nvPr/>
            </p:nvSpPr>
            <p:spPr>
              <a:xfrm>
                <a:off x="4030771" y="914502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Maths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908AEB-462B-45A6-8571-3F6FCD338E30}"/>
                </a:ext>
              </a:extLst>
            </p:cNvPr>
            <p:cNvGrpSpPr/>
            <p:nvPr/>
          </p:nvGrpSpPr>
          <p:grpSpPr>
            <a:xfrm>
              <a:off x="4533783" y="1596076"/>
              <a:ext cx="1808954" cy="1966805"/>
              <a:chOff x="4533783" y="738825"/>
              <a:chExt cx="1808954" cy="1966805"/>
            </a:xfrm>
          </p:grpSpPr>
          <p:sp>
            <p:nvSpPr>
              <p:cNvPr id="81" name="Freeform 132">
                <a:extLst>
                  <a:ext uri="{FF2B5EF4-FFF2-40B4-BE49-F238E27FC236}">
                    <a16:creationId xmlns:a16="http://schemas.microsoft.com/office/drawing/2014/main" id="{39399C76-1316-4387-B09D-EA0B6E33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738825"/>
                <a:ext cx="1808954" cy="1966805"/>
              </a:xfrm>
              <a:custGeom>
                <a:avLst/>
                <a:gdLst>
                  <a:gd name="T0" fmla="*/ 0 w 1329"/>
                  <a:gd name="T1" fmla="*/ 1445 h 1445"/>
                  <a:gd name="T2" fmla="*/ 1329 w 1329"/>
                  <a:gd name="T3" fmla="*/ 674 h 1445"/>
                  <a:gd name="T4" fmla="*/ 522 w 1329"/>
                  <a:gd name="T5" fmla="*/ 0 h 1445"/>
                  <a:gd name="T6" fmla="*/ 0 w 1329"/>
                  <a:gd name="T7" fmla="*/ 1445 h 1445"/>
                  <a:gd name="T8" fmla="*/ 0 w 1329"/>
                  <a:gd name="T9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9" h="1445">
                    <a:moveTo>
                      <a:pt x="0" y="1445"/>
                    </a:moveTo>
                    <a:cubicBezTo>
                      <a:pt x="1329" y="674"/>
                      <a:pt x="1329" y="674"/>
                      <a:pt x="1329" y="674"/>
                    </a:cubicBezTo>
                    <a:cubicBezTo>
                      <a:pt x="1154" y="373"/>
                      <a:pt x="876" y="128"/>
                      <a:pt x="522" y="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445"/>
                      <a:pt x="0" y="1445"/>
                      <a:pt x="0" y="1445"/>
                    </a:cubicBezTo>
                    <a:close/>
                  </a:path>
                </a:pathLst>
              </a:custGeom>
              <a:solidFill>
                <a:srgbClr val="A9C37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0F8C760-5C8C-401B-9BCA-307BBAF72C05}"/>
                  </a:ext>
                </a:extLst>
              </p:cNvPr>
              <p:cNvSpPr txBox="1"/>
              <p:nvPr/>
            </p:nvSpPr>
            <p:spPr>
              <a:xfrm>
                <a:off x="5111756" y="1325788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Science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B06BDF1-D141-4192-858F-9A4C8B7C743A}"/>
                </a:ext>
              </a:extLst>
            </p:cNvPr>
            <p:cNvGrpSpPr/>
            <p:nvPr/>
          </p:nvGrpSpPr>
          <p:grpSpPr>
            <a:xfrm>
              <a:off x="2410854" y="2523022"/>
              <a:ext cx="2108286" cy="1407988"/>
              <a:chOff x="2410854" y="1665772"/>
              <a:chExt cx="2108286" cy="1407988"/>
            </a:xfrm>
          </p:grpSpPr>
          <p:sp>
            <p:nvSpPr>
              <p:cNvPr id="79" name="Freeform 134">
                <a:extLst>
                  <a:ext uri="{FF2B5EF4-FFF2-40B4-BE49-F238E27FC236}">
                    <a16:creationId xmlns:a16="http://schemas.microsoft.com/office/drawing/2014/main" id="{D65715A5-3D31-41AF-AEE1-3EBA0DC72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854" y="1665772"/>
                <a:ext cx="2108286" cy="1407988"/>
              </a:xfrm>
              <a:custGeom>
                <a:avLst/>
                <a:gdLst>
                  <a:gd name="T0" fmla="*/ 1557 w 1557"/>
                  <a:gd name="T1" fmla="*/ 766 h 1034"/>
                  <a:gd name="T2" fmla="*/ 226 w 1557"/>
                  <a:gd name="T3" fmla="*/ 0 h 1034"/>
                  <a:gd name="T4" fmla="*/ 114 w 1557"/>
                  <a:gd name="T5" fmla="*/ 243 h 1034"/>
                  <a:gd name="T6" fmla="*/ 46 w 1557"/>
                  <a:gd name="T7" fmla="*/ 1034 h 1034"/>
                  <a:gd name="T8" fmla="*/ 1557 w 1557"/>
                  <a:gd name="T9" fmla="*/ 766 h 1034"/>
                  <a:gd name="T10" fmla="*/ 1557 w 1557"/>
                  <a:gd name="T11" fmla="*/ 766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7" h="1034">
                    <a:moveTo>
                      <a:pt x="1557" y="766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181" y="77"/>
                      <a:pt x="145" y="157"/>
                      <a:pt x="114" y="243"/>
                    </a:cubicBezTo>
                    <a:cubicBezTo>
                      <a:pt x="19" y="505"/>
                      <a:pt x="0" y="778"/>
                      <a:pt x="46" y="1034"/>
                    </a:cubicBezTo>
                    <a:cubicBezTo>
                      <a:pt x="1557" y="766"/>
                      <a:pt x="1557" y="766"/>
                      <a:pt x="1557" y="766"/>
                    </a:cubicBezTo>
                    <a:cubicBezTo>
                      <a:pt x="1557" y="766"/>
                      <a:pt x="1557" y="766"/>
                      <a:pt x="1557" y="766"/>
                    </a:cubicBez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A910F4-1648-438A-831F-24C2B2F9453C}"/>
                  </a:ext>
                </a:extLst>
              </p:cNvPr>
              <p:cNvSpPr txBox="1"/>
              <p:nvPr/>
            </p:nvSpPr>
            <p:spPr>
              <a:xfrm>
                <a:off x="2561989" y="2264140"/>
                <a:ext cx="1062020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Religious Education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2974378-4CBF-4EA4-A2F0-B11CE4EC6C15}"/>
                </a:ext>
              </a:extLst>
            </p:cNvPr>
            <p:cNvGrpSpPr/>
            <p:nvPr/>
          </p:nvGrpSpPr>
          <p:grpSpPr>
            <a:xfrm>
              <a:off x="4533784" y="2516110"/>
              <a:ext cx="2146547" cy="1406261"/>
              <a:chOff x="4533783" y="1658859"/>
              <a:chExt cx="2146547" cy="1406261"/>
            </a:xfrm>
          </p:grpSpPr>
          <p:sp>
            <p:nvSpPr>
              <p:cNvPr id="77" name="Freeform 130">
                <a:extLst>
                  <a:ext uri="{FF2B5EF4-FFF2-40B4-BE49-F238E27FC236}">
                    <a16:creationId xmlns:a16="http://schemas.microsoft.com/office/drawing/2014/main" id="{4614C8CA-1BB9-495E-A42E-9CEC158B1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1658859"/>
                <a:ext cx="2146547" cy="1406261"/>
              </a:xfrm>
              <a:custGeom>
                <a:avLst/>
                <a:gdLst>
                  <a:gd name="T0" fmla="*/ 1328 w 1577"/>
                  <a:gd name="T1" fmla="*/ 0 h 1033"/>
                  <a:gd name="T2" fmla="*/ 0 w 1577"/>
                  <a:gd name="T3" fmla="*/ 771 h 1033"/>
                  <a:gd name="T4" fmla="*/ 1514 w 1577"/>
                  <a:gd name="T5" fmla="*/ 1033 h 1033"/>
                  <a:gd name="T6" fmla="*/ 1328 w 1577"/>
                  <a:gd name="T7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7" h="1033">
                    <a:moveTo>
                      <a:pt x="1328" y="0"/>
                    </a:moveTo>
                    <a:cubicBezTo>
                      <a:pt x="0" y="771"/>
                      <a:pt x="0" y="771"/>
                      <a:pt x="0" y="771"/>
                    </a:cubicBezTo>
                    <a:cubicBezTo>
                      <a:pt x="1514" y="1033"/>
                      <a:pt x="1514" y="1033"/>
                      <a:pt x="1514" y="1033"/>
                    </a:cubicBezTo>
                    <a:cubicBezTo>
                      <a:pt x="1577" y="671"/>
                      <a:pt x="1505" y="306"/>
                      <a:pt x="1328" y="0"/>
                    </a:cubicBezTo>
                    <a:close/>
                  </a:path>
                </a:pathLst>
              </a:custGeom>
              <a:solidFill>
                <a:srgbClr val="F5AE3B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101BE7-BAB8-4F64-A9E2-B2AA6E1AE59F}"/>
                  </a:ext>
                </a:extLst>
              </p:cNvPr>
              <p:cNvSpPr txBox="1"/>
              <p:nvPr/>
            </p:nvSpPr>
            <p:spPr>
              <a:xfrm>
                <a:off x="5289150" y="2255261"/>
                <a:ext cx="114519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Physical Education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7C402B-25E7-4238-9534-9B71C2B3F1BA}"/>
                </a:ext>
              </a:extLst>
            </p:cNvPr>
            <p:cNvGrpSpPr/>
            <p:nvPr/>
          </p:nvGrpSpPr>
          <p:grpSpPr>
            <a:xfrm>
              <a:off x="2474803" y="3567492"/>
              <a:ext cx="2054947" cy="1605013"/>
              <a:chOff x="2474802" y="2710241"/>
              <a:chExt cx="2054947" cy="1605013"/>
            </a:xfrm>
          </p:grpSpPr>
          <p:sp>
            <p:nvSpPr>
              <p:cNvPr id="75" name="Freeform 128">
                <a:extLst>
                  <a:ext uri="{FF2B5EF4-FFF2-40B4-BE49-F238E27FC236}">
                    <a16:creationId xmlns:a16="http://schemas.microsoft.com/office/drawing/2014/main" id="{38A0CA79-63C2-4FC1-A97D-5063016A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802" y="2710241"/>
                <a:ext cx="2054947" cy="1605013"/>
              </a:xfrm>
              <a:custGeom>
                <a:avLst/>
                <a:gdLst>
                  <a:gd name="T0" fmla="*/ 0 w 1510"/>
                  <a:gd name="T1" fmla="*/ 270 h 1179"/>
                  <a:gd name="T2" fmla="*/ 526 w 1510"/>
                  <a:gd name="T3" fmla="*/ 1179 h 1179"/>
                  <a:gd name="T4" fmla="*/ 1510 w 1510"/>
                  <a:gd name="T5" fmla="*/ 0 h 1179"/>
                  <a:gd name="T6" fmla="*/ 0 w 1510"/>
                  <a:gd name="T7" fmla="*/ 270 h 1179"/>
                  <a:gd name="T8" fmla="*/ 0 w 1510"/>
                  <a:gd name="T9" fmla="*/ 27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79">
                    <a:moveTo>
                      <a:pt x="0" y="270"/>
                    </a:moveTo>
                    <a:cubicBezTo>
                      <a:pt x="63" y="623"/>
                      <a:pt x="248" y="947"/>
                      <a:pt x="526" y="1179"/>
                    </a:cubicBezTo>
                    <a:cubicBezTo>
                      <a:pt x="1510" y="0"/>
                      <a:pt x="1510" y="0"/>
                      <a:pt x="1510" y="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018877B-0B83-4184-8846-173A6A2113D2}"/>
                  </a:ext>
                </a:extLst>
              </p:cNvPr>
              <p:cNvSpPr txBox="1"/>
              <p:nvPr/>
            </p:nvSpPr>
            <p:spPr>
              <a:xfrm>
                <a:off x="2724897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French or Spanish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0BD926D-95DF-4E13-A405-320EA3BF5BBF}"/>
                </a:ext>
              </a:extLst>
            </p:cNvPr>
            <p:cNvGrpSpPr/>
            <p:nvPr/>
          </p:nvGrpSpPr>
          <p:grpSpPr>
            <a:xfrm>
              <a:off x="4533784" y="3567492"/>
              <a:ext cx="2060709" cy="1596947"/>
              <a:chOff x="4533783" y="2710241"/>
              <a:chExt cx="2060709" cy="1596947"/>
            </a:xfrm>
          </p:grpSpPr>
          <p:sp>
            <p:nvSpPr>
              <p:cNvPr id="73" name="Freeform 129">
                <a:extLst>
                  <a:ext uri="{FF2B5EF4-FFF2-40B4-BE49-F238E27FC236}">
                    <a16:creationId xmlns:a16="http://schemas.microsoft.com/office/drawing/2014/main" id="{4F854EC1-B710-4498-8215-14543458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0241"/>
                <a:ext cx="2060709" cy="1596947"/>
              </a:xfrm>
              <a:custGeom>
                <a:avLst/>
                <a:gdLst>
                  <a:gd name="T0" fmla="*/ 0 w 1514"/>
                  <a:gd name="T1" fmla="*/ 0 h 1173"/>
                  <a:gd name="T2" fmla="*/ 992 w 1514"/>
                  <a:gd name="T3" fmla="*/ 1173 h 1173"/>
                  <a:gd name="T4" fmla="*/ 1446 w 1514"/>
                  <a:gd name="T5" fmla="*/ 521 h 1173"/>
                  <a:gd name="T6" fmla="*/ 1514 w 1514"/>
                  <a:gd name="T7" fmla="*/ 263 h 1173"/>
                  <a:gd name="T8" fmla="*/ 0 w 1514"/>
                  <a:gd name="T9" fmla="*/ 0 h 1173"/>
                  <a:gd name="T10" fmla="*/ 0 w 1514"/>
                  <a:gd name="T11" fmla="*/ 0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4" h="1173">
                    <a:moveTo>
                      <a:pt x="0" y="0"/>
                    </a:moveTo>
                    <a:cubicBezTo>
                      <a:pt x="992" y="1173"/>
                      <a:pt x="992" y="1173"/>
                      <a:pt x="992" y="1173"/>
                    </a:cubicBezTo>
                    <a:cubicBezTo>
                      <a:pt x="1191" y="1006"/>
                      <a:pt x="1351" y="784"/>
                      <a:pt x="1446" y="521"/>
                    </a:cubicBezTo>
                    <a:cubicBezTo>
                      <a:pt x="1476" y="436"/>
                      <a:pt x="1499" y="350"/>
                      <a:pt x="1514" y="2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7D79B85-35E9-4CAA-87B1-469536BCA899}"/>
                  </a:ext>
                </a:extLst>
              </p:cNvPr>
              <p:cNvSpPr txBox="1"/>
              <p:nvPr/>
            </p:nvSpPr>
            <p:spPr>
              <a:xfrm>
                <a:off x="5363524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Geography or History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A5C4697-E965-4959-BC5D-3968A859951A}"/>
                </a:ext>
              </a:extLst>
            </p:cNvPr>
            <p:cNvGrpSpPr/>
            <p:nvPr/>
          </p:nvGrpSpPr>
          <p:grpSpPr>
            <a:xfrm>
              <a:off x="3192046" y="3568643"/>
              <a:ext cx="1344616" cy="2092395"/>
              <a:chOff x="3192046" y="2711392"/>
              <a:chExt cx="1344616" cy="2092395"/>
            </a:xfrm>
          </p:grpSpPr>
          <p:sp>
            <p:nvSpPr>
              <p:cNvPr id="71" name="Freeform 126">
                <a:extLst>
                  <a:ext uri="{FF2B5EF4-FFF2-40B4-BE49-F238E27FC236}">
                    <a16:creationId xmlns:a16="http://schemas.microsoft.com/office/drawing/2014/main" id="{153E31A0-FEDE-4C23-968A-534365D65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046" y="2711392"/>
                <a:ext cx="1344616" cy="2092395"/>
              </a:xfrm>
              <a:custGeom>
                <a:avLst/>
                <a:gdLst>
                  <a:gd name="T0" fmla="*/ 0 w 988"/>
                  <a:gd name="T1" fmla="*/ 1179 h 1537"/>
                  <a:gd name="T2" fmla="*/ 463 w 988"/>
                  <a:gd name="T3" fmla="*/ 1445 h 1537"/>
                  <a:gd name="T4" fmla="*/ 988 w 988"/>
                  <a:gd name="T5" fmla="*/ 1537 h 1537"/>
                  <a:gd name="T6" fmla="*/ 985 w 988"/>
                  <a:gd name="T7" fmla="*/ 0 h 1537"/>
                  <a:gd name="T8" fmla="*/ 0 w 988"/>
                  <a:gd name="T9" fmla="*/ 1179 h 1537"/>
                  <a:gd name="T10" fmla="*/ 0 w 988"/>
                  <a:gd name="T11" fmla="*/ 1179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1537">
                    <a:moveTo>
                      <a:pt x="0" y="1179"/>
                    </a:moveTo>
                    <a:cubicBezTo>
                      <a:pt x="134" y="1291"/>
                      <a:pt x="289" y="1382"/>
                      <a:pt x="463" y="1445"/>
                    </a:cubicBezTo>
                    <a:cubicBezTo>
                      <a:pt x="636" y="1508"/>
                      <a:pt x="813" y="1537"/>
                      <a:pt x="988" y="1537"/>
                    </a:cubicBezTo>
                    <a:cubicBezTo>
                      <a:pt x="985" y="0"/>
                      <a:pt x="985" y="0"/>
                      <a:pt x="985" y="0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0" y="1179"/>
                      <a:pt x="0" y="1179"/>
                      <a:pt x="0" y="117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7F11907-007B-4FC0-8EFF-D9FC207B570D}"/>
                  </a:ext>
                </a:extLst>
              </p:cNvPr>
              <p:cNvSpPr txBox="1"/>
              <p:nvPr/>
            </p:nvSpPr>
            <p:spPr>
              <a:xfrm>
                <a:off x="3502275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Option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016CBC-4A18-47D5-8DEF-FDFC8E286C3D}"/>
                </a:ext>
              </a:extLst>
            </p:cNvPr>
            <p:cNvGrpSpPr/>
            <p:nvPr/>
          </p:nvGrpSpPr>
          <p:grpSpPr>
            <a:xfrm>
              <a:off x="4533783" y="3568643"/>
              <a:ext cx="1346344" cy="2091243"/>
              <a:chOff x="4533783" y="2711392"/>
              <a:chExt cx="1346344" cy="2091243"/>
            </a:xfrm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C00E3A06-22D2-4F30-8233-11E01948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1392"/>
                <a:ext cx="1346344" cy="2091243"/>
              </a:xfrm>
              <a:custGeom>
                <a:avLst/>
                <a:gdLst>
                  <a:gd name="T0" fmla="*/ 3 w 989"/>
                  <a:gd name="T1" fmla="*/ 1536 h 1536"/>
                  <a:gd name="T2" fmla="*/ 989 w 989"/>
                  <a:gd name="T3" fmla="*/ 1174 h 1536"/>
                  <a:gd name="T4" fmla="*/ 0 w 989"/>
                  <a:gd name="T5" fmla="*/ 0 h 1536"/>
                  <a:gd name="T6" fmla="*/ 3 w 989"/>
                  <a:gd name="T7" fmla="*/ 1536 h 1536"/>
                  <a:gd name="T8" fmla="*/ 3 w 989"/>
                  <a:gd name="T9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9" h="1536">
                    <a:moveTo>
                      <a:pt x="3" y="1536"/>
                    </a:moveTo>
                    <a:cubicBezTo>
                      <a:pt x="365" y="1536"/>
                      <a:pt x="715" y="1405"/>
                      <a:pt x="989" y="11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36"/>
                      <a:pt x="3" y="1536"/>
                      <a:pt x="3" y="1536"/>
                    </a:cubicBezTo>
                    <a:cubicBezTo>
                      <a:pt x="3" y="1536"/>
                      <a:pt x="3" y="1536"/>
                      <a:pt x="3" y="1536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6AF829C-E040-490D-843D-7D020F9F99CC}"/>
                  </a:ext>
                </a:extLst>
              </p:cNvPr>
              <p:cNvSpPr txBox="1"/>
              <p:nvPr/>
            </p:nvSpPr>
            <p:spPr>
              <a:xfrm>
                <a:off x="4571784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Option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1C2F175-4F5E-4BE5-B5E7-CD4A38C4B551}"/>
                </a:ext>
              </a:extLst>
            </p:cNvPr>
            <p:cNvGrpSpPr/>
            <p:nvPr/>
          </p:nvGrpSpPr>
          <p:grpSpPr>
            <a:xfrm>
              <a:off x="3747471" y="2798760"/>
              <a:ext cx="1563040" cy="1543717"/>
              <a:chOff x="3747471" y="1941509"/>
              <a:chExt cx="1563040" cy="1543717"/>
            </a:xfrm>
          </p:grpSpPr>
          <p:sp>
            <p:nvSpPr>
              <p:cNvPr id="46" name="Freeform 911">
                <a:extLst>
                  <a:ext uri="{FF2B5EF4-FFF2-40B4-BE49-F238E27FC236}">
                    <a16:creationId xmlns:a16="http://schemas.microsoft.com/office/drawing/2014/main" id="{80F1EA41-FF9B-4E37-B316-0BA3FB222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471" y="1941509"/>
                <a:ext cx="1563040" cy="1543717"/>
              </a:xfrm>
              <a:custGeom>
                <a:avLst/>
                <a:gdLst>
                  <a:gd name="T0" fmla="*/ 1663 w 1849"/>
                  <a:gd name="T1" fmla="*/ 1211 h 1826"/>
                  <a:gd name="T2" fmla="*/ 1709 w 1849"/>
                  <a:gd name="T3" fmla="*/ 951 h 1826"/>
                  <a:gd name="T4" fmla="*/ 1709 w 1849"/>
                  <a:gd name="T5" fmla="*/ 941 h 1826"/>
                  <a:gd name="T6" fmla="*/ 1849 w 1849"/>
                  <a:gd name="T7" fmla="*/ 782 h 1826"/>
                  <a:gd name="T8" fmla="*/ 1663 w 1849"/>
                  <a:gd name="T9" fmla="*/ 679 h 1826"/>
                  <a:gd name="T10" fmla="*/ 1533 w 1849"/>
                  <a:gd name="T11" fmla="*/ 447 h 1826"/>
                  <a:gd name="T12" fmla="*/ 1533 w 1849"/>
                  <a:gd name="T13" fmla="*/ 224 h 1826"/>
                  <a:gd name="T14" fmla="*/ 1317 w 1849"/>
                  <a:gd name="T15" fmla="*/ 270 h 1826"/>
                  <a:gd name="T16" fmla="*/ 1064 w 1849"/>
                  <a:gd name="T17" fmla="*/ 177 h 1826"/>
                  <a:gd name="T18" fmla="*/ 924 w 1849"/>
                  <a:gd name="T19" fmla="*/ 0 h 1826"/>
                  <a:gd name="T20" fmla="*/ 784 w 1849"/>
                  <a:gd name="T21" fmla="*/ 177 h 1826"/>
                  <a:gd name="T22" fmla="*/ 542 w 1849"/>
                  <a:gd name="T23" fmla="*/ 261 h 1826"/>
                  <a:gd name="T24" fmla="*/ 326 w 1849"/>
                  <a:gd name="T25" fmla="*/ 224 h 1826"/>
                  <a:gd name="T26" fmla="*/ 326 w 1849"/>
                  <a:gd name="T27" fmla="*/ 438 h 1826"/>
                  <a:gd name="T28" fmla="*/ 186 w 1849"/>
                  <a:gd name="T29" fmla="*/ 671 h 1826"/>
                  <a:gd name="T30" fmla="*/ 0 w 1849"/>
                  <a:gd name="T31" fmla="*/ 774 h 1826"/>
                  <a:gd name="T32" fmla="*/ 140 w 1849"/>
                  <a:gd name="T33" fmla="*/ 932 h 1826"/>
                  <a:gd name="T34" fmla="*/ 140 w 1849"/>
                  <a:gd name="T35" fmla="*/ 951 h 1826"/>
                  <a:gd name="T36" fmla="*/ 186 w 1849"/>
                  <a:gd name="T37" fmla="*/ 1211 h 1826"/>
                  <a:gd name="T38" fmla="*/ 113 w 1849"/>
                  <a:gd name="T39" fmla="*/ 1406 h 1826"/>
                  <a:gd name="T40" fmla="*/ 318 w 1849"/>
                  <a:gd name="T41" fmla="*/ 1434 h 1826"/>
                  <a:gd name="T42" fmla="*/ 532 w 1849"/>
                  <a:gd name="T43" fmla="*/ 1620 h 1826"/>
                  <a:gd name="T44" fmla="*/ 598 w 1849"/>
                  <a:gd name="T45" fmla="*/ 1816 h 1826"/>
                  <a:gd name="T46" fmla="*/ 774 w 1849"/>
                  <a:gd name="T47" fmla="*/ 1714 h 1826"/>
                  <a:gd name="T48" fmla="*/ 924 w 1849"/>
                  <a:gd name="T49" fmla="*/ 1733 h 1826"/>
                  <a:gd name="T50" fmla="*/ 1064 w 1849"/>
                  <a:gd name="T51" fmla="*/ 1714 h 1826"/>
                  <a:gd name="T52" fmla="*/ 1243 w 1849"/>
                  <a:gd name="T53" fmla="*/ 1826 h 1826"/>
                  <a:gd name="T54" fmla="*/ 1308 w 1849"/>
                  <a:gd name="T55" fmla="*/ 1630 h 1826"/>
                  <a:gd name="T56" fmla="*/ 1533 w 1849"/>
                  <a:gd name="T57" fmla="*/ 1443 h 1826"/>
                  <a:gd name="T58" fmla="*/ 1738 w 1849"/>
                  <a:gd name="T59" fmla="*/ 1416 h 1826"/>
                  <a:gd name="T60" fmla="*/ 1663 w 1849"/>
                  <a:gd name="T61" fmla="*/ 1211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9" h="1826">
                    <a:moveTo>
                      <a:pt x="1663" y="1211"/>
                    </a:moveTo>
                    <a:cubicBezTo>
                      <a:pt x="1691" y="1126"/>
                      <a:pt x="1709" y="1044"/>
                      <a:pt x="1709" y="951"/>
                    </a:cubicBezTo>
                    <a:cubicBezTo>
                      <a:pt x="1709" y="941"/>
                      <a:pt x="1709" y="941"/>
                      <a:pt x="1709" y="941"/>
                    </a:cubicBezTo>
                    <a:cubicBezTo>
                      <a:pt x="1849" y="782"/>
                      <a:pt x="1849" y="782"/>
                      <a:pt x="1849" y="782"/>
                    </a:cubicBezTo>
                    <a:cubicBezTo>
                      <a:pt x="1663" y="679"/>
                      <a:pt x="1663" y="679"/>
                      <a:pt x="1663" y="679"/>
                    </a:cubicBezTo>
                    <a:cubicBezTo>
                      <a:pt x="1626" y="597"/>
                      <a:pt x="1588" y="512"/>
                      <a:pt x="1533" y="447"/>
                    </a:cubicBezTo>
                    <a:cubicBezTo>
                      <a:pt x="1533" y="224"/>
                      <a:pt x="1533" y="224"/>
                      <a:pt x="1533" y="224"/>
                    </a:cubicBezTo>
                    <a:cubicBezTo>
                      <a:pt x="1317" y="270"/>
                      <a:pt x="1317" y="270"/>
                      <a:pt x="1317" y="270"/>
                    </a:cubicBezTo>
                    <a:cubicBezTo>
                      <a:pt x="1243" y="224"/>
                      <a:pt x="1158" y="195"/>
                      <a:pt x="1064" y="177"/>
                    </a:cubicBezTo>
                    <a:cubicBezTo>
                      <a:pt x="924" y="0"/>
                      <a:pt x="924" y="0"/>
                      <a:pt x="924" y="0"/>
                    </a:cubicBezTo>
                    <a:cubicBezTo>
                      <a:pt x="784" y="177"/>
                      <a:pt x="784" y="177"/>
                      <a:pt x="784" y="177"/>
                    </a:cubicBezTo>
                    <a:cubicBezTo>
                      <a:pt x="701" y="195"/>
                      <a:pt x="616" y="224"/>
                      <a:pt x="542" y="261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6" y="438"/>
                      <a:pt x="326" y="438"/>
                      <a:pt x="326" y="438"/>
                    </a:cubicBezTo>
                    <a:cubicBezTo>
                      <a:pt x="271" y="503"/>
                      <a:pt x="223" y="587"/>
                      <a:pt x="186" y="671"/>
                    </a:cubicBezTo>
                    <a:cubicBezTo>
                      <a:pt x="0" y="774"/>
                      <a:pt x="0" y="774"/>
                      <a:pt x="0" y="774"/>
                    </a:cubicBezTo>
                    <a:cubicBezTo>
                      <a:pt x="140" y="932"/>
                      <a:pt x="140" y="932"/>
                      <a:pt x="140" y="932"/>
                    </a:cubicBezTo>
                    <a:cubicBezTo>
                      <a:pt x="140" y="941"/>
                      <a:pt x="140" y="941"/>
                      <a:pt x="140" y="951"/>
                    </a:cubicBezTo>
                    <a:cubicBezTo>
                      <a:pt x="140" y="1034"/>
                      <a:pt x="158" y="1126"/>
                      <a:pt x="186" y="1211"/>
                    </a:cubicBezTo>
                    <a:cubicBezTo>
                      <a:pt x="113" y="1406"/>
                      <a:pt x="113" y="1406"/>
                      <a:pt x="113" y="1406"/>
                    </a:cubicBezTo>
                    <a:cubicBezTo>
                      <a:pt x="318" y="1434"/>
                      <a:pt x="318" y="1434"/>
                      <a:pt x="318" y="1434"/>
                    </a:cubicBezTo>
                    <a:cubicBezTo>
                      <a:pt x="373" y="1509"/>
                      <a:pt x="448" y="1574"/>
                      <a:pt x="532" y="1620"/>
                    </a:cubicBezTo>
                    <a:cubicBezTo>
                      <a:pt x="598" y="1816"/>
                      <a:pt x="598" y="1816"/>
                      <a:pt x="598" y="1816"/>
                    </a:cubicBezTo>
                    <a:cubicBezTo>
                      <a:pt x="774" y="1714"/>
                      <a:pt x="774" y="1714"/>
                      <a:pt x="774" y="1714"/>
                    </a:cubicBezTo>
                    <a:cubicBezTo>
                      <a:pt x="822" y="1723"/>
                      <a:pt x="869" y="1733"/>
                      <a:pt x="924" y="1733"/>
                    </a:cubicBezTo>
                    <a:cubicBezTo>
                      <a:pt x="972" y="1733"/>
                      <a:pt x="1018" y="1723"/>
                      <a:pt x="1064" y="1714"/>
                    </a:cubicBezTo>
                    <a:cubicBezTo>
                      <a:pt x="1243" y="1826"/>
                      <a:pt x="1243" y="1826"/>
                      <a:pt x="1243" y="1826"/>
                    </a:cubicBezTo>
                    <a:cubicBezTo>
                      <a:pt x="1308" y="1630"/>
                      <a:pt x="1308" y="1630"/>
                      <a:pt x="1308" y="1630"/>
                    </a:cubicBezTo>
                    <a:cubicBezTo>
                      <a:pt x="1392" y="1583"/>
                      <a:pt x="1467" y="1519"/>
                      <a:pt x="1533" y="1443"/>
                    </a:cubicBezTo>
                    <a:cubicBezTo>
                      <a:pt x="1738" y="1416"/>
                      <a:pt x="1738" y="1416"/>
                      <a:pt x="1738" y="1416"/>
                    </a:cubicBezTo>
                    <a:cubicBezTo>
                      <a:pt x="1663" y="1211"/>
                      <a:pt x="1663" y="1211"/>
                      <a:pt x="1663" y="1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62626"/>
                </a:solidFill>
                <a:round/>
                <a:headEnd/>
                <a:tailEnd/>
              </a:ln>
              <a:effectLst>
                <a:outerShdw blurRad="812800" sx="116000" sy="116000" algn="ctr" rotWithShape="0">
                  <a:prstClr val="black">
                    <a:alpha val="16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HGS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KS4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Curriculum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00DB4CD-F545-4A0B-A9DC-640F5F746A65}"/>
                  </a:ext>
                </a:extLst>
              </p:cNvPr>
              <p:cNvGrpSpPr/>
              <p:nvPr/>
            </p:nvGrpSpPr>
            <p:grpSpPr>
              <a:xfrm>
                <a:off x="3987768" y="2199862"/>
                <a:ext cx="1090877" cy="1094045"/>
                <a:chOff x="3711208" y="628678"/>
                <a:chExt cx="1024462" cy="1027437"/>
              </a:xfrm>
            </p:grpSpPr>
            <p:sp>
              <p:nvSpPr>
                <p:cNvPr id="60" name="Freeform 822">
                  <a:extLst>
                    <a:ext uri="{FF2B5EF4-FFF2-40B4-BE49-F238E27FC236}">
                      <a16:creationId xmlns:a16="http://schemas.microsoft.com/office/drawing/2014/main" id="{8886664F-B82D-4A00-9BE6-10477FF41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447" y="628678"/>
                  <a:ext cx="325268" cy="62537"/>
                </a:xfrm>
                <a:custGeom>
                  <a:avLst/>
                  <a:gdLst>
                    <a:gd name="T0" fmla="*/ 530 w 1061"/>
                    <a:gd name="T1" fmla="*/ 0 h 204"/>
                    <a:gd name="T2" fmla="*/ 0 w 1061"/>
                    <a:gd name="T3" fmla="*/ 84 h 204"/>
                    <a:gd name="T4" fmla="*/ 43 w 1061"/>
                    <a:gd name="T5" fmla="*/ 204 h 204"/>
                    <a:gd name="T6" fmla="*/ 535 w 1061"/>
                    <a:gd name="T7" fmla="*/ 125 h 204"/>
                    <a:gd name="T8" fmla="*/ 1019 w 1061"/>
                    <a:gd name="T9" fmla="*/ 201 h 204"/>
                    <a:gd name="T10" fmla="*/ 1061 w 1061"/>
                    <a:gd name="T11" fmla="*/ 84 h 204"/>
                    <a:gd name="T12" fmla="*/ 530 w 1061"/>
                    <a:gd name="T13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1" h="204">
                      <a:moveTo>
                        <a:pt x="530" y="0"/>
                      </a:moveTo>
                      <a:cubicBezTo>
                        <a:pt x="336" y="0"/>
                        <a:pt x="161" y="28"/>
                        <a:pt x="0" y="84"/>
                      </a:cubicBezTo>
                      <a:cubicBezTo>
                        <a:pt x="15" y="126"/>
                        <a:pt x="29" y="166"/>
                        <a:pt x="43" y="204"/>
                      </a:cubicBezTo>
                      <a:cubicBezTo>
                        <a:pt x="197" y="152"/>
                        <a:pt x="363" y="125"/>
                        <a:pt x="535" y="125"/>
                      </a:cubicBezTo>
                      <a:cubicBezTo>
                        <a:pt x="704" y="125"/>
                        <a:pt x="867" y="151"/>
                        <a:pt x="1019" y="201"/>
                      </a:cubicBezTo>
                      <a:cubicBezTo>
                        <a:pt x="1061" y="84"/>
                        <a:pt x="1061" y="84"/>
                        <a:pt x="1061" y="84"/>
                      </a:cubicBezTo>
                      <a:cubicBezTo>
                        <a:pt x="899" y="28"/>
                        <a:pt x="726" y="0"/>
                        <a:pt x="530" y="0"/>
                      </a:cubicBezTo>
                    </a:path>
                  </a:pathLst>
                </a:custGeom>
                <a:solidFill>
                  <a:srgbClr val="1AAD96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1" name="Freeform 823">
                  <a:extLst>
                    <a:ext uri="{FF2B5EF4-FFF2-40B4-BE49-F238E27FC236}">
                      <a16:creationId xmlns:a16="http://schemas.microsoft.com/office/drawing/2014/main" id="{231531AD-F949-4436-8318-54AE33550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468" y="662022"/>
                  <a:ext cx="263382" cy="230814"/>
                </a:xfrm>
                <a:custGeom>
                  <a:avLst/>
                  <a:gdLst>
                    <a:gd name="T0" fmla="*/ 46 w 859"/>
                    <a:gd name="T1" fmla="*/ 0 h 753"/>
                    <a:gd name="T2" fmla="*/ 0 w 859"/>
                    <a:gd name="T3" fmla="*/ 124 h 753"/>
                    <a:gd name="T4" fmla="*/ 751 w 859"/>
                    <a:gd name="T5" fmla="*/ 753 h 753"/>
                    <a:gd name="T6" fmla="*/ 859 w 859"/>
                    <a:gd name="T7" fmla="*/ 691 h 753"/>
                    <a:gd name="T8" fmla="*/ 46 w 859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753">
                      <a:moveTo>
                        <a:pt x="46" y="0"/>
                      </a:moveTo>
                      <a:cubicBezTo>
                        <a:pt x="30" y="43"/>
                        <a:pt x="15" y="85"/>
                        <a:pt x="0" y="124"/>
                      </a:cubicBezTo>
                      <a:cubicBezTo>
                        <a:pt x="313" y="247"/>
                        <a:pt x="576" y="470"/>
                        <a:pt x="751" y="753"/>
                      </a:cubicBezTo>
                      <a:cubicBezTo>
                        <a:pt x="859" y="691"/>
                        <a:pt x="859" y="691"/>
                        <a:pt x="859" y="691"/>
                      </a:cubicBezTo>
                      <a:cubicBezTo>
                        <a:pt x="668" y="382"/>
                        <a:pt x="381" y="139"/>
                        <a:pt x="46" y="0"/>
                      </a:cubicBezTo>
                    </a:path>
                  </a:pathLst>
                </a:custGeom>
                <a:solidFill>
                  <a:srgbClr val="A9C37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2" name="Freeform 824">
                  <a:extLst>
                    <a:ext uri="{FF2B5EF4-FFF2-40B4-BE49-F238E27FC236}">
                      <a16:creationId xmlns:a16="http://schemas.microsoft.com/office/drawing/2014/main" id="{98C925C3-1BF5-4F46-BC03-EF0C81C87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517" y="662022"/>
                  <a:ext cx="264547" cy="231463"/>
                </a:xfrm>
                <a:custGeom>
                  <a:avLst/>
                  <a:gdLst>
                    <a:gd name="T0" fmla="*/ 818 w 863"/>
                    <a:gd name="T1" fmla="*/ 0 h 755"/>
                    <a:gd name="T2" fmla="*/ 0 w 863"/>
                    <a:gd name="T3" fmla="*/ 691 h 755"/>
                    <a:gd name="T4" fmla="*/ 110 w 863"/>
                    <a:gd name="T5" fmla="*/ 755 h 755"/>
                    <a:gd name="T6" fmla="*/ 863 w 863"/>
                    <a:gd name="T7" fmla="*/ 124 h 755"/>
                    <a:gd name="T8" fmla="*/ 818 w 863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3" h="755">
                      <a:moveTo>
                        <a:pt x="818" y="0"/>
                      </a:moveTo>
                      <a:cubicBezTo>
                        <a:pt x="481" y="139"/>
                        <a:pt x="192" y="382"/>
                        <a:pt x="0" y="691"/>
                      </a:cubicBezTo>
                      <a:cubicBezTo>
                        <a:pt x="38" y="714"/>
                        <a:pt x="75" y="735"/>
                        <a:pt x="110" y="755"/>
                      </a:cubicBezTo>
                      <a:cubicBezTo>
                        <a:pt x="285" y="471"/>
                        <a:pt x="549" y="247"/>
                        <a:pt x="863" y="124"/>
                      </a:cubicBezTo>
                      <a:cubicBezTo>
                        <a:pt x="818" y="0"/>
                        <a:pt x="818" y="0"/>
                        <a:pt x="818" y="0"/>
                      </a:cubicBezTo>
                    </a:path>
                  </a:pathLst>
                </a:custGeom>
                <a:solidFill>
                  <a:srgbClr val="56687C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3" name="Freeform 825">
                  <a:extLst>
                    <a:ext uri="{FF2B5EF4-FFF2-40B4-BE49-F238E27FC236}">
                      <a16:creationId xmlns:a16="http://schemas.microsoft.com/office/drawing/2014/main" id="{E2936A11-C976-4642-9545-9B68C4AD5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606" y="897506"/>
                  <a:ext cx="94064" cy="321506"/>
                </a:xfrm>
                <a:custGeom>
                  <a:avLst/>
                  <a:gdLst>
                    <a:gd name="T0" fmla="*/ 107 w 307"/>
                    <a:gd name="T1" fmla="*/ 0 h 1049"/>
                    <a:gd name="T2" fmla="*/ 0 w 307"/>
                    <a:gd name="T3" fmla="*/ 60 h 1049"/>
                    <a:gd name="T4" fmla="*/ 187 w 307"/>
                    <a:gd name="T5" fmla="*/ 800 h 1049"/>
                    <a:gd name="T6" fmla="*/ 170 w 307"/>
                    <a:gd name="T7" fmla="*/ 1029 h 1049"/>
                    <a:gd name="T8" fmla="*/ 283 w 307"/>
                    <a:gd name="T9" fmla="*/ 1049 h 1049"/>
                    <a:gd name="T10" fmla="*/ 307 w 307"/>
                    <a:gd name="T11" fmla="*/ 793 h 1049"/>
                    <a:gd name="T12" fmla="*/ 107 w 307"/>
                    <a:gd name="T1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9">
                      <a:moveTo>
                        <a:pt x="107" y="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19" y="280"/>
                        <a:pt x="187" y="533"/>
                        <a:pt x="187" y="800"/>
                      </a:cubicBezTo>
                      <a:cubicBezTo>
                        <a:pt x="187" y="878"/>
                        <a:pt x="182" y="954"/>
                        <a:pt x="170" y="1029"/>
                      </a:cubicBezTo>
                      <a:cubicBezTo>
                        <a:pt x="283" y="1049"/>
                        <a:pt x="283" y="1049"/>
                        <a:pt x="283" y="1049"/>
                      </a:cubicBezTo>
                      <a:cubicBezTo>
                        <a:pt x="299" y="963"/>
                        <a:pt x="307" y="878"/>
                        <a:pt x="307" y="793"/>
                      </a:cubicBezTo>
                      <a:cubicBezTo>
                        <a:pt x="307" y="526"/>
                        <a:pt x="237" y="252"/>
                        <a:pt x="107" y="0"/>
                      </a:cubicBezTo>
                    </a:path>
                  </a:pathLst>
                </a:custGeom>
                <a:solidFill>
                  <a:srgbClr val="F5AE3B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4" name="Freeform 826">
                  <a:extLst>
                    <a:ext uri="{FF2B5EF4-FFF2-40B4-BE49-F238E27FC236}">
                      <a16:creationId xmlns:a16="http://schemas.microsoft.com/office/drawing/2014/main" id="{3948A99D-B360-4081-AB94-6D7D2B551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208" y="897506"/>
                  <a:ext cx="94194" cy="320336"/>
                </a:xfrm>
                <a:custGeom>
                  <a:avLst/>
                  <a:gdLst>
                    <a:gd name="T0" fmla="*/ 200 w 307"/>
                    <a:gd name="T1" fmla="*/ 0 h 1045"/>
                    <a:gd name="T2" fmla="*/ 0 w 307"/>
                    <a:gd name="T3" fmla="*/ 791 h 1045"/>
                    <a:gd name="T4" fmla="*/ 16 w 307"/>
                    <a:gd name="T5" fmla="*/ 1045 h 1045"/>
                    <a:gd name="T6" fmla="*/ 136 w 307"/>
                    <a:gd name="T7" fmla="*/ 1024 h 1045"/>
                    <a:gd name="T8" fmla="*/ 120 w 307"/>
                    <a:gd name="T9" fmla="*/ 799 h 1045"/>
                    <a:gd name="T10" fmla="*/ 307 w 307"/>
                    <a:gd name="T11" fmla="*/ 62 h 1045"/>
                    <a:gd name="T12" fmla="*/ 200 w 307"/>
                    <a:gd name="T13" fmla="*/ 0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5">
                      <a:moveTo>
                        <a:pt x="200" y="0"/>
                      </a:moveTo>
                      <a:cubicBezTo>
                        <a:pt x="69" y="235"/>
                        <a:pt x="0" y="509"/>
                        <a:pt x="0" y="791"/>
                      </a:cubicBezTo>
                      <a:cubicBezTo>
                        <a:pt x="0" y="875"/>
                        <a:pt x="8" y="961"/>
                        <a:pt x="16" y="1045"/>
                      </a:cubicBezTo>
                      <a:cubicBezTo>
                        <a:pt x="136" y="1024"/>
                        <a:pt x="136" y="1024"/>
                        <a:pt x="136" y="1024"/>
                      </a:cubicBezTo>
                      <a:cubicBezTo>
                        <a:pt x="126" y="951"/>
                        <a:pt x="120" y="875"/>
                        <a:pt x="120" y="799"/>
                      </a:cubicBezTo>
                      <a:cubicBezTo>
                        <a:pt x="120" y="532"/>
                        <a:pt x="188" y="281"/>
                        <a:pt x="307" y="62"/>
                      </a:cubicBezTo>
                      <a:cubicBezTo>
                        <a:pt x="200" y="0"/>
                        <a:pt x="200" y="0"/>
                        <a:pt x="200" y="0"/>
                      </a:cubicBezTo>
                    </a:path>
                  </a:pathLst>
                </a:custGeom>
                <a:solidFill>
                  <a:srgbClr val="CC4E3D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5" name="Freeform 827">
                  <a:extLst>
                    <a:ext uri="{FF2B5EF4-FFF2-40B4-BE49-F238E27FC236}">
                      <a16:creationId xmlns:a16="http://schemas.microsoft.com/office/drawing/2014/main" id="{9DA9966D-7BAC-4369-A835-9EB1080C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0805" y="1238599"/>
                  <a:ext cx="185664" cy="286733"/>
                </a:xfrm>
                <a:custGeom>
                  <a:avLst/>
                  <a:gdLst>
                    <a:gd name="T0" fmla="*/ 120 w 606"/>
                    <a:gd name="T1" fmla="*/ 0 h 935"/>
                    <a:gd name="T2" fmla="*/ 120 w 606"/>
                    <a:gd name="T3" fmla="*/ 0 h 935"/>
                    <a:gd name="T4" fmla="*/ 0 w 606"/>
                    <a:gd name="T5" fmla="*/ 23 h 935"/>
                    <a:gd name="T6" fmla="*/ 530 w 606"/>
                    <a:gd name="T7" fmla="*/ 935 h 935"/>
                    <a:gd name="T8" fmla="*/ 606 w 606"/>
                    <a:gd name="T9" fmla="*/ 843 h 935"/>
                    <a:gd name="T10" fmla="*/ 120 w 606"/>
                    <a:gd name="T11" fmla="*/ 0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6" h="935">
                      <a:moveTo>
                        <a:pt x="120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75" y="385"/>
                        <a:pt x="258" y="700"/>
                        <a:pt x="530" y="935"/>
                      </a:cubicBezTo>
                      <a:cubicBezTo>
                        <a:pt x="556" y="903"/>
                        <a:pt x="582" y="873"/>
                        <a:pt x="606" y="843"/>
                      </a:cubicBezTo>
                      <a:cubicBezTo>
                        <a:pt x="363" y="626"/>
                        <a:pt x="189" y="333"/>
                        <a:pt x="120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6" name="Freeform 828">
                  <a:extLst>
                    <a:ext uri="{FF2B5EF4-FFF2-40B4-BE49-F238E27FC236}">
                      <a16:creationId xmlns:a16="http://schemas.microsoft.com/office/drawing/2014/main" id="{0223A11D-A332-473E-B0E4-B8A52D089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745" y="1239244"/>
                  <a:ext cx="185533" cy="286084"/>
                </a:xfrm>
                <a:custGeom>
                  <a:avLst/>
                  <a:gdLst>
                    <a:gd name="T0" fmla="*/ 488 w 605"/>
                    <a:gd name="T1" fmla="*/ 0 h 933"/>
                    <a:gd name="T2" fmla="*/ 0 w 605"/>
                    <a:gd name="T3" fmla="*/ 844 h 933"/>
                    <a:gd name="T4" fmla="*/ 75 w 605"/>
                    <a:gd name="T5" fmla="*/ 933 h 933"/>
                    <a:gd name="T6" fmla="*/ 605 w 605"/>
                    <a:gd name="T7" fmla="*/ 21 h 933"/>
                    <a:gd name="T8" fmla="*/ 488 w 605"/>
                    <a:gd name="T9" fmla="*/ 0 h 933"/>
                    <a:gd name="T10" fmla="*/ 488 w 605"/>
                    <a:gd name="T11" fmla="*/ 0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5" h="933">
                      <a:moveTo>
                        <a:pt x="488" y="0"/>
                      </a:moveTo>
                      <a:cubicBezTo>
                        <a:pt x="419" y="333"/>
                        <a:pt x="244" y="625"/>
                        <a:pt x="0" y="844"/>
                      </a:cubicBezTo>
                      <a:cubicBezTo>
                        <a:pt x="75" y="933"/>
                        <a:pt x="75" y="933"/>
                        <a:pt x="75" y="933"/>
                      </a:cubicBezTo>
                      <a:cubicBezTo>
                        <a:pt x="345" y="691"/>
                        <a:pt x="532" y="370"/>
                        <a:pt x="605" y="21"/>
                      </a:cubicBezTo>
                      <a:cubicBezTo>
                        <a:pt x="564" y="14"/>
                        <a:pt x="525" y="6"/>
                        <a:pt x="488" y="0"/>
                      </a:cubicBezTo>
                      <a:cubicBezTo>
                        <a:pt x="488" y="0"/>
                        <a:pt x="488" y="0"/>
                        <a:pt x="488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7" name="Freeform 829">
                  <a:extLst>
                    <a:ext uri="{FF2B5EF4-FFF2-40B4-BE49-F238E27FC236}">
                      <a16:creationId xmlns:a16="http://schemas.microsoft.com/office/drawing/2014/main" id="{1F3C3E19-0967-4438-A51A-3F0E7FA17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181" y="1514173"/>
                  <a:ext cx="306584" cy="141940"/>
                </a:xfrm>
                <a:custGeom>
                  <a:avLst/>
                  <a:gdLst>
                    <a:gd name="T0" fmla="*/ 79 w 1000"/>
                    <a:gd name="T1" fmla="*/ 0 h 463"/>
                    <a:gd name="T2" fmla="*/ 79 w 1000"/>
                    <a:gd name="T3" fmla="*/ 0 h 463"/>
                    <a:gd name="T4" fmla="*/ 0 w 1000"/>
                    <a:gd name="T5" fmla="*/ 93 h 463"/>
                    <a:gd name="T6" fmla="*/ 1000 w 1000"/>
                    <a:gd name="T7" fmla="*/ 463 h 463"/>
                    <a:gd name="T8" fmla="*/ 1000 w 1000"/>
                    <a:gd name="T9" fmla="*/ 338 h 463"/>
                    <a:gd name="T10" fmla="*/ 79 w 1000"/>
                    <a:gd name="T11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0" h="463">
                      <a:moveTo>
                        <a:pt x="79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293" y="322"/>
                        <a:pt x="639" y="449"/>
                        <a:pt x="1000" y="463"/>
                      </a:cubicBezTo>
                      <a:cubicBezTo>
                        <a:pt x="1000" y="338"/>
                        <a:pt x="1000" y="338"/>
                        <a:pt x="1000" y="338"/>
                      </a:cubicBezTo>
                      <a:cubicBezTo>
                        <a:pt x="653" y="327"/>
                        <a:pt x="333" y="203"/>
                        <a:pt x="79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8" name="Freeform 830">
                  <a:extLst>
                    <a:ext uri="{FF2B5EF4-FFF2-40B4-BE49-F238E27FC236}">
                      <a16:creationId xmlns:a16="http://schemas.microsoft.com/office/drawing/2014/main" id="{2A5D9237-33E4-4B10-8D10-13FE3D886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840" y="1516381"/>
                  <a:ext cx="304898" cy="139734"/>
                </a:xfrm>
                <a:custGeom>
                  <a:avLst/>
                  <a:gdLst>
                    <a:gd name="T0" fmla="*/ 924 w 995"/>
                    <a:gd name="T1" fmla="*/ 0 h 456"/>
                    <a:gd name="T2" fmla="*/ 0 w 995"/>
                    <a:gd name="T3" fmla="*/ 331 h 456"/>
                    <a:gd name="T4" fmla="*/ 0 w 995"/>
                    <a:gd name="T5" fmla="*/ 456 h 456"/>
                    <a:gd name="T6" fmla="*/ 995 w 995"/>
                    <a:gd name="T7" fmla="*/ 86 h 456"/>
                    <a:gd name="T8" fmla="*/ 924 w 995"/>
                    <a:gd name="T9" fmla="*/ 0 h 456"/>
                    <a:gd name="T10" fmla="*/ 924 w 995"/>
                    <a:gd name="T11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456">
                      <a:moveTo>
                        <a:pt x="924" y="0"/>
                      </a:moveTo>
                      <a:cubicBezTo>
                        <a:pt x="668" y="201"/>
                        <a:pt x="348" y="323"/>
                        <a:pt x="0" y="331"/>
                      </a:cubicBezTo>
                      <a:cubicBezTo>
                        <a:pt x="0" y="456"/>
                        <a:pt x="0" y="456"/>
                        <a:pt x="0" y="456"/>
                      </a:cubicBezTo>
                      <a:cubicBezTo>
                        <a:pt x="360" y="442"/>
                        <a:pt x="704" y="315"/>
                        <a:pt x="995" y="86"/>
                      </a:cubicBezTo>
                      <a:cubicBezTo>
                        <a:pt x="971" y="56"/>
                        <a:pt x="946" y="27"/>
                        <a:pt x="924" y="0"/>
                      </a:cubicBezTo>
                      <a:cubicBezTo>
                        <a:pt x="924" y="0"/>
                        <a:pt x="924" y="0"/>
                        <a:pt x="924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</p:grp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AAB58B43-676D-4172-8064-325065B1E698}"/>
              </a:ext>
            </a:extLst>
          </p:cNvPr>
          <p:cNvSpPr>
            <a:spLocks/>
          </p:cNvSpPr>
          <p:nvPr/>
        </p:nvSpPr>
        <p:spPr bwMode="auto">
          <a:xfrm>
            <a:off x="3143196" y="1370195"/>
            <a:ext cx="2711450" cy="3589338"/>
          </a:xfrm>
          <a:custGeom>
            <a:avLst/>
            <a:gdLst>
              <a:gd name="T0" fmla="*/ 0 w 1996"/>
              <a:gd name="T1" fmla="*/ 0 h 2994"/>
              <a:gd name="T2" fmla="*/ 0 w 1996"/>
              <a:gd name="T3" fmla="*/ 2147483646 h 2994"/>
              <a:gd name="T4" fmla="*/ 2147483646 w 1996"/>
              <a:gd name="T5" fmla="*/ 2147483646 h 2994"/>
              <a:gd name="T6" fmla="*/ 2147483646 w 1996"/>
              <a:gd name="T7" fmla="*/ 2147483646 h 2994"/>
              <a:gd name="T8" fmla="*/ 0 w 1996"/>
              <a:gd name="T9" fmla="*/ 0 h 2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6" h="2994">
                <a:moveTo>
                  <a:pt x="0" y="0"/>
                </a:moveTo>
                <a:lnTo>
                  <a:pt x="0" y="771"/>
                </a:lnTo>
                <a:lnTo>
                  <a:pt x="1996" y="2994"/>
                </a:lnTo>
                <a:lnTo>
                  <a:pt x="1996" y="2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20976337-7A72-493C-912E-0DB2E3CFD2AB}"/>
              </a:ext>
            </a:extLst>
          </p:cNvPr>
          <p:cNvGrpSpPr>
            <a:grpSpLocks/>
          </p:cNvGrpSpPr>
          <p:nvPr/>
        </p:nvGrpSpPr>
        <p:grpSpPr bwMode="auto">
          <a:xfrm>
            <a:off x="5859935" y="1703621"/>
            <a:ext cx="2598738" cy="3222625"/>
            <a:chOff x="3000" y="1207"/>
            <a:chExt cx="2420" cy="2722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E53DF195-6084-4329-9F58-7ACFA24A7F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16" y="1906"/>
              <a:ext cx="2404" cy="2023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75686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16000" tIns="288000" rIns="36000" bIns="72000"/>
            <a:lstStyle/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Combined Science (Trilogy)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Separate Sciences: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Biology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Chemistry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Physics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E03FA203-1E60-4FBB-9308-8B792241CC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00" y="1207"/>
              <a:ext cx="2404" cy="699"/>
            </a:xfrm>
            <a:prstGeom prst="rect">
              <a:avLst/>
            </a:prstGeom>
            <a:gradFill rotWithShape="1">
              <a:gsLst>
                <a:gs pos="0">
                  <a:srgbClr val="9F9F9F">
                    <a:gamma/>
                    <a:shade val="46275"/>
                    <a:invGamma/>
                  </a:srgbClr>
                </a:gs>
                <a:gs pos="50000">
                  <a:srgbClr val="9F9F9F"/>
                </a:gs>
                <a:gs pos="100000">
                  <a:srgbClr val="9F9F9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>
                <a:defRPr/>
              </a:pP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cs typeface="Arial" charset="0"/>
                </a:rPr>
                <a:t>Science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6778C105-C073-4C74-A7B1-2AF8D504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3"/>
            <a:ext cx="6913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Options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13DA0033-94BD-46D1-B52C-3F2BF864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1228725"/>
            <a:ext cx="3171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Art &amp; Design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Business Enterprise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Design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Economics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Film Studies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AFCC066-9289-4052-A2FE-2CB008F9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1228725"/>
            <a:ext cx="37465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Information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Music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Performing Arts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Philosophy &amp; Ethics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73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77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animMotion origin="layout" path="M -1.38889E-6 -2.59259E-6 L -1.38889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00AC7C59-3D9F-42A1-91C9-2BEEF99D7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88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choose?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CD7F2639-B8F5-4A00-A270-4F4D280FC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Broad &amp; Balanced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Aptitude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Enjoyment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96341BDE-1240-41D4-B4A2-0F90D8652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88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choose?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5B67648-D487-463E-9BD4-D56E40539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Subject Demands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Subject Summaries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Future Learning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96341BDE-1240-41D4-B4A2-0F90D8652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88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choose?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5B67648-D487-463E-9BD4-D56E40539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E49F0-907C-45AF-A583-0398F86D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312"/>
            <a:ext cx="3073350" cy="434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CDFF6EA-43DE-4499-9844-4A005FD0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886" y="2007387"/>
            <a:ext cx="4559498" cy="3384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Capacity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Reserve Choice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kern="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E8553-6052-468D-9C24-9BEF4999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65100"/>
            <a:ext cx="32321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A6C45-42EB-4A28-920C-DD81B218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304925"/>
            <a:ext cx="6570662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17A85028-A43A-4B33-9AFD-E6059806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7126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Options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00FB3E59-B82A-4A5D-BDE2-AF97D2F2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3171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Art &amp; Design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Business Enterprise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Design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Economics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Film Studies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8530AC7-B70E-43E5-A86E-CB82954C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96975"/>
            <a:ext cx="38893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Information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Music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Performing Arts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Philosophy &amp; Ethics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2.59259E-6 L 5.55556E-7 -0.07222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113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07407E-6 L 4.16667E-6 -0.07223 " pathEditMode="relative" rAng="0" ptsTypes="AA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2.96296E-6 L 4.16667E-6 -0.07222 " pathEditMode="relative" rAng="0" ptsTypes="AA">
                                      <p:cBhvr>
                                        <p:cTn id="1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135" dur="3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3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139" dur="3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3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3.7037E-6 L 4.16667E-6 -0.07223 " pathEditMode="relative" rAng="0" ptsTypes="AA">
                                      <p:cBhvr>
                                        <p:cTn id="1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698"/>
                                  </p:iterate>
                                  <p:childTnLst>
                                    <p:set>
                                      <p:cBhvr override="childStyle">
                                        <p:cTn id="167" dur="3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3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3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-3.33333E-6 L 5.55556E-7 -0.07222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7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7 L 4.16667E-6 -0.07222 " pathEditMode="relative" rAng="0" ptsTypes="AA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877"/>
                                  </p:iterate>
                                  <p:childTnLst>
                                    <p:set>
                                      <p:cBhvr override="childStyle">
                                        <p:cTn id="199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3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AABC5CB-26F6-4DEE-8E6D-9502ECB6B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908050"/>
            <a:ext cx="8640762" cy="5218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endParaRPr lang="en-GB" sz="8000" b="1" dirty="0">
              <a:solidFill>
                <a:srgbClr val="CD36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8000" b="1" dirty="0">
                <a:solidFill>
                  <a:srgbClr val="240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KEY STAGE 4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sz="6000" b="1" dirty="0">
              <a:solidFill>
                <a:srgbClr val="CD36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68019EC-8C90-443E-B6C4-C6707EB56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13" y="341313"/>
            <a:ext cx="91313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72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Timetable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90CFD64-0579-4125-8391-269A6949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11113" y="765175"/>
            <a:ext cx="9144001" cy="4740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en-GB" sz="1800" b="1" dirty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Progress Reports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Wed 5</a:t>
            </a:r>
            <a:r>
              <a:rPr lang="en-GB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Feb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Parents’ Evening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Wed 12</a:t>
            </a:r>
            <a:r>
              <a:rPr lang="en-GB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Feb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Enterprise Day &amp; Information Evening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Tues 25</a:t>
            </a:r>
            <a:r>
              <a:rPr lang="en-GB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Feb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Option Forms Completed: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Wed 26</a:t>
            </a:r>
            <a:r>
              <a:rPr lang="en-GB" sz="28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Feb – Fri 21</a:t>
            </a:r>
            <a:r>
              <a:rPr lang="en-GB" sz="28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Mar</a:t>
            </a:r>
            <a:endParaRPr lang="en-GB" sz="1800" b="1" dirty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Option Groups Formulated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May 2025</a:t>
            </a:r>
            <a:br>
              <a:rPr lang="en-GB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en-GB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C0C2AB52-5B2C-46A0-8724-FBC64509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04813"/>
            <a:ext cx="5257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>
            <a:extLst>
              <a:ext uri="{FF2B5EF4-FFF2-40B4-BE49-F238E27FC236}">
                <a16:creationId xmlns:a16="http://schemas.microsoft.com/office/drawing/2014/main" id="{574F8E58-8B97-4EB5-A315-CD7D71A16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25688"/>
            <a:ext cx="5934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31C382-7F3B-40DF-86A4-4F3BBDB8B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" y="3808413"/>
            <a:ext cx="82962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35AA3-E444-46D0-8A1A-EB4602DB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5" y="260648"/>
            <a:ext cx="8167069" cy="63367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B7A9A2-FC1B-4456-8323-A9397E06AE6F}"/>
              </a:ext>
            </a:extLst>
          </p:cNvPr>
          <p:cNvSpPr/>
          <p:nvPr/>
        </p:nvSpPr>
        <p:spPr bwMode="auto">
          <a:xfrm>
            <a:off x="539552" y="692696"/>
            <a:ext cx="1800200" cy="1224136"/>
          </a:xfrm>
          <a:prstGeom prst="ellipse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BCCC8B-D1E5-47CB-B8D3-E9788364DF2A}"/>
              </a:ext>
            </a:extLst>
          </p:cNvPr>
          <p:cNvSpPr/>
          <p:nvPr/>
        </p:nvSpPr>
        <p:spPr bwMode="auto">
          <a:xfrm>
            <a:off x="5031785" y="690095"/>
            <a:ext cx="1800200" cy="1224136"/>
          </a:xfrm>
          <a:prstGeom prst="ellipse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DEAB9-EA26-4164-9936-33B2D024AFE4}"/>
              </a:ext>
            </a:extLst>
          </p:cNvPr>
          <p:cNvSpPr/>
          <p:nvPr/>
        </p:nvSpPr>
        <p:spPr bwMode="auto">
          <a:xfrm>
            <a:off x="611560" y="2420888"/>
            <a:ext cx="3384376" cy="4032448"/>
          </a:xfrm>
          <a:prstGeom prst="rect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7ADB5-C001-43D9-9C14-51FE234580B2}"/>
              </a:ext>
            </a:extLst>
          </p:cNvPr>
          <p:cNvSpPr/>
          <p:nvPr/>
        </p:nvSpPr>
        <p:spPr bwMode="auto">
          <a:xfrm>
            <a:off x="5031314" y="2420888"/>
            <a:ext cx="3384376" cy="3024336"/>
          </a:xfrm>
          <a:prstGeom prst="rect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894AB-195B-4BB7-87C2-3F977677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1" y="1052736"/>
            <a:ext cx="8537539" cy="4752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5F47BC-F894-43CD-ADB0-D279AC832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47650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A3D223EA-D013-44A7-94CB-0BB7B8F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"/>
            <a:ext cx="7019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Options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81F5EBA3-1D77-4F30-A35D-119CDC9C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3171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Art &amp; Design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Business Enterprise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Design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Economics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Film Studies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56DAAC9-F0A9-4505-A4E2-52DE6AA82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1196975"/>
            <a:ext cx="37449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Information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Music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Performing Arts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Philosophy &amp; Ethics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39B7C-A087-4F3F-AE14-607BCBEE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56" y="8847"/>
            <a:ext cx="4060288" cy="6840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9F5D928-CC56-46F0-9597-268C08A8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113"/>
            <a:ext cx="4471987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">
            <a:extLst>
              <a:ext uri="{FF2B5EF4-FFF2-40B4-BE49-F238E27FC236}">
                <a16:creationId xmlns:a16="http://schemas.microsoft.com/office/drawing/2014/main" id="{55CC26B1-2F9D-4A63-8696-6C5CAEA7F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919413"/>
            <a:ext cx="36766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BB465-ACCE-4405-8575-5D3F0BDA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63525"/>
            <a:ext cx="81851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BCA07A-9568-4464-A3B5-0AD521B5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62150"/>
            <a:ext cx="2428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>
            <a:extLst>
              <a:ext uri="{FF2B5EF4-FFF2-40B4-BE49-F238E27FC236}">
                <a16:creationId xmlns:a16="http://schemas.microsoft.com/office/drawing/2014/main" id="{D702D814-0948-4873-940F-4FE60EA1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16088"/>
            <a:ext cx="31940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9397" name="Picture 5">
            <a:extLst>
              <a:ext uri="{FF2B5EF4-FFF2-40B4-BE49-F238E27FC236}">
                <a16:creationId xmlns:a16="http://schemas.microsoft.com/office/drawing/2014/main" id="{5DADEE80-81A3-436E-9C47-A91FAEED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284538"/>
            <a:ext cx="29321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8CDA6-7EB7-4CB2-AED8-B3FE1F4F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2900"/>
            <a:ext cx="83597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reeform 2">
            <a:extLst>
              <a:ext uri="{FF2B5EF4-FFF2-40B4-BE49-F238E27FC236}">
                <a16:creationId xmlns:a16="http://schemas.microsoft.com/office/drawing/2014/main" id="{7A32C996-C9B2-43EB-8018-9B1E624D1AD1}"/>
              </a:ext>
            </a:extLst>
          </p:cNvPr>
          <p:cNvSpPr>
            <a:spLocks/>
          </p:cNvSpPr>
          <p:nvPr/>
        </p:nvSpPr>
        <p:spPr bwMode="auto">
          <a:xfrm>
            <a:off x="5003800" y="1835150"/>
            <a:ext cx="4032250" cy="2371725"/>
          </a:xfrm>
          <a:custGeom>
            <a:avLst/>
            <a:gdLst>
              <a:gd name="T0" fmla="*/ 2147483646 w 2265"/>
              <a:gd name="T1" fmla="*/ 2147483646 h 1494"/>
              <a:gd name="T2" fmla="*/ 2147483646 w 2265"/>
              <a:gd name="T3" fmla="*/ 2147483646 h 1494"/>
              <a:gd name="T4" fmla="*/ 2147483646 w 2265"/>
              <a:gd name="T5" fmla="*/ 2147483646 h 1494"/>
              <a:gd name="T6" fmla="*/ 2147483646 w 2265"/>
              <a:gd name="T7" fmla="*/ 2147483646 h 1494"/>
              <a:gd name="T8" fmla="*/ 2147483646 w 2265"/>
              <a:gd name="T9" fmla="*/ 2147483646 h 1494"/>
              <a:gd name="T10" fmla="*/ 2147483646 w 2265"/>
              <a:gd name="T11" fmla="*/ 2147483646 h 1494"/>
              <a:gd name="T12" fmla="*/ 2147483646 w 2265"/>
              <a:gd name="T13" fmla="*/ 2147483646 h 1494"/>
              <a:gd name="T14" fmla="*/ 2147483646 w 2265"/>
              <a:gd name="T15" fmla="*/ 2147483646 h 1494"/>
              <a:gd name="T16" fmla="*/ 2147483646 w 2265"/>
              <a:gd name="T17" fmla="*/ 2147483646 h 1494"/>
              <a:gd name="T18" fmla="*/ 2147483646 w 2265"/>
              <a:gd name="T19" fmla="*/ 2147483646 h 1494"/>
              <a:gd name="T20" fmla="*/ 2147483646 w 2265"/>
              <a:gd name="T21" fmla="*/ 2147483646 h 1494"/>
              <a:gd name="T22" fmla="*/ 2147483646 w 2265"/>
              <a:gd name="T23" fmla="*/ 2147483646 h 1494"/>
              <a:gd name="T24" fmla="*/ 2147483646 w 2265"/>
              <a:gd name="T25" fmla="*/ 2147483646 h 1494"/>
              <a:gd name="T26" fmla="*/ 2147483646 w 2265"/>
              <a:gd name="T27" fmla="*/ 2147483646 h 1494"/>
              <a:gd name="T28" fmla="*/ 2147483646 w 2265"/>
              <a:gd name="T29" fmla="*/ 2147483646 h 1494"/>
              <a:gd name="T30" fmla="*/ 2147483646 w 2265"/>
              <a:gd name="T31" fmla="*/ 2147483646 h 1494"/>
              <a:gd name="T32" fmla="*/ 0 w 2265"/>
              <a:gd name="T33" fmla="*/ 2147483646 h 1494"/>
              <a:gd name="T34" fmla="*/ 2147483646 w 2265"/>
              <a:gd name="T35" fmla="*/ 0 h 1494"/>
              <a:gd name="T36" fmla="*/ 2147483646 w 2265"/>
              <a:gd name="T37" fmla="*/ 2147483646 h 1494"/>
              <a:gd name="T38" fmla="*/ 2147483646 w 2265"/>
              <a:gd name="T39" fmla="*/ 2147483646 h 14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65" h="1494">
                <a:moveTo>
                  <a:pt x="689" y="1494"/>
                </a:moveTo>
                <a:cubicBezTo>
                  <a:pt x="704" y="1472"/>
                  <a:pt x="738" y="1399"/>
                  <a:pt x="755" y="1354"/>
                </a:cubicBezTo>
                <a:lnTo>
                  <a:pt x="789" y="1224"/>
                </a:lnTo>
                <a:lnTo>
                  <a:pt x="823" y="1080"/>
                </a:lnTo>
                <a:lnTo>
                  <a:pt x="841" y="886"/>
                </a:lnTo>
                <a:lnTo>
                  <a:pt x="825" y="750"/>
                </a:lnTo>
                <a:lnTo>
                  <a:pt x="797" y="639"/>
                </a:lnTo>
                <a:lnTo>
                  <a:pt x="745" y="528"/>
                </a:lnTo>
                <a:lnTo>
                  <a:pt x="713" y="452"/>
                </a:lnTo>
                <a:lnTo>
                  <a:pt x="667" y="366"/>
                </a:lnTo>
                <a:lnTo>
                  <a:pt x="624" y="301"/>
                </a:lnTo>
                <a:lnTo>
                  <a:pt x="529" y="198"/>
                </a:lnTo>
                <a:lnTo>
                  <a:pt x="415" y="118"/>
                </a:lnTo>
                <a:lnTo>
                  <a:pt x="323" y="74"/>
                </a:lnTo>
                <a:lnTo>
                  <a:pt x="225" y="40"/>
                </a:lnTo>
                <a:lnTo>
                  <a:pt x="165" y="26"/>
                </a:lnTo>
                <a:lnTo>
                  <a:pt x="0" y="1"/>
                </a:lnTo>
                <a:lnTo>
                  <a:pt x="2265" y="0"/>
                </a:lnTo>
                <a:lnTo>
                  <a:pt x="2265" y="1493"/>
                </a:lnTo>
                <a:cubicBezTo>
                  <a:pt x="2265" y="1493"/>
                  <a:pt x="689" y="1494"/>
                  <a:pt x="689" y="1494"/>
                </a:cubicBezTo>
                <a:close/>
              </a:path>
            </a:pathLst>
          </a:custGeom>
          <a:solidFill>
            <a:srgbClr val="96969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795" name="Freeform 3">
            <a:extLst>
              <a:ext uri="{FF2B5EF4-FFF2-40B4-BE49-F238E27FC236}">
                <a16:creationId xmlns:a16="http://schemas.microsoft.com/office/drawing/2014/main" id="{82A0738E-303B-4F3C-AEFE-7816BCF6F924}"/>
              </a:ext>
            </a:extLst>
          </p:cNvPr>
          <p:cNvSpPr>
            <a:spLocks/>
          </p:cNvSpPr>
          <p:nvPr/>
        </p:nvSpPr>
        <p:spPr bwMode="auto">
          <a:xfrm>
            <a:off x="179388" y="3198813"/>
            <a:ext cx="3455987" cy="2517775"/>
          </a:xfrm>
          <a:custGeom>
            <a:avLst/>
            <a:gdLst>
              <a:gd name="T0" fmla="*/ 2147483646 w 1969"/>
              <a:gd name="T1" fmla="*/ 0 h 1586"/>
              <a:gd name="T2" fmla="*/ 2147483646 w 1969"/>
              <a:gd name="T3" fmla="*/ 2147483646 h 1586"/>
              <a:gd name="T4" fmla="*/ 2147483646 w 1969"/>
              <a:gd name="T5" fmla="*/ 2147483646 h 1586"/>
              <a:gd name="T6" fmla="*/ 2147483646 w 1969"/>
              <a:gd name="T7" fmla="*/ 2147483646 h 1586"/>
              <a:gd name="T8" fmla="*/ 2147483646 w 1969"/>
              <a:gd name="T9" fmla="*/ 2147483646 h 1586"/>
              <a:gd name="T10" fmla="*/ 2147483646 w 1969"/>
              <a:gd name="T11" fmla="*/ 2147483646 h 1586"/>
              <a:gd name="T12" fmla="*/ 2147483646 w 1969"/>
              <a:gd name="T13" fmla="*/ 2147483646 h 1586"/>
              <a:gd name="T14" fmla="*/ 2147483646 w 1969"/>
              <a:gd name="T15" fmla="*/ 2147483646 h 1586"/>
              <a:gd name="T16" fmla="*/ 2147483646 w 1969"/>
              <a:gd name="T17" fmla="*/ 2147483646 h 1586"/>
              <a:gd name="T18" fmla="*/ 2147483646 w 1969"/>
              <a:gd name="T19" fmla="*/ 2147483646 h 1586"/>
              <a:gd name="T20" fmla="*/ 2147483646 w 1969"/>
              <a:gd name="T21" fmla="*/ 2147483646 h 1586"/>
              <a:gd name="T22" fmla="*/ 2147483646 w 1969"/>
              <a:gd name="T23" fmla="*/ 2147483646 h 1586"/>
              <a:gd name="T24" fmla="*/ 2147483646 w 1969"/>
              <a:gd name="T25" fmla="*/ 2147483646 h 1586"/>
              <a:gd name="T26" fmla="*/ 2147483646 w 1969"/>
              <a:gd name="T27" fmla="*/ 2147483646 h 1586"/>
              <a:gd name="T28" fmla="*/ 2147483646 w 1969"/>
              <a:gd name="T29" fmla="*/ 2147483646 h 1586"/>
              <a:gd name="T30" fmla="*/ 2147483646 w 1969"/>
              <a:gd name="T31" fmla="*/ 2147483646 h 1586"/>
              <a:gd name="T32" fmla="*/ 2147483646 w 1969"/>
              <a:gd name="T33" fmla="*/ 2147483646 h 1586"/>
              <a:gd name="T34" fmla="*/ 2147483646 w 1969"/>
              <a:gd name="T35" fmla="*/ 2147483646 h 1586"/>
              <a:gd name="T36" fmla="*/ 0 w 1969"/>
              <a:gd name="T37" fmla="*/ 2147483646 h 1586"/>
              <a:gd name="T38" fmla="*/ 2147483646 w 1969"/>
              <a:gd name="T39" fmla="*/ 0 h 15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69" h="1586">
                <a:moveTo>
                  <a:pt x="1568" y="0"/>
                </a:moveTo>
                <a:cubicBezTo>
                  <a:pt x="1555" y="24"/>
                  <a:pt x="1516" y="96"/>
                  <a:pt x="1492" y="144"/>
                </a:cubicBezTo>
                <a:lnTo>
                  <a:pt x="1422" y="289"/>
                </a:lnTo>
                <a:lnTo>
                  <a:pt x="1382" y="429"/>
                </a:lnTo>
                <a:lnTo>
                  <a:pt x="1337" y="625"/>
                </a:lnTo>
                <a:lnTo>
                  <a:pt x="1329" y="778"/>
                </a:lnTo>
                <a:lnTo>
                  <a:pt x="1335" y="900"/>
                </a:lnTo>
                <a:lnTo>
                  <a:pt x="1355" y="1018"/>
                </a:lnTo>
                <a:lnTo>
                  <a:pt x="1379" y="1089"/>
                </a:lnTo>
                <a:lnTo>
                  <a:pt x="1434" y="1197"/>
                </a:lnTo>
                <a:lnTo>
                  <a:pt x="1492" y="1266"/>
                </a:lnTo>
                <a:lnTo>
                  <a:pt x="1574" y="1365"/>
                </a:lnTo>
                <a:lnTo>
                  <a:pt x="1678" y="1441"/>
                </a:lnTo>
                <a:lnTo>
                  <a:pt x="1766" y="1488"/>
                </a:lnTo>
                <a:lnTo>
                  <a:pt x="1853" y="1540"/>
                </a:lnTo>
                <a:lnTo>
                  <a:pt x="1911" y="1552"/>
                </a:lnTo>
                <a:lnTo>
                  <a:pt x="1969" y="1586"/>
                </a:lnTo>
                <a:lnTo>
                  <a:pt x="3" y="1586"/>
                </a:lnTo>
                <a:lnTo>
                  <a:pt x="0" y="1"/>
                </a:lnTo>
                <a:cubicBezTo>
                  <a:pt x="0" y="1"/>
                  <a:pt x="1568" y="0"/>
                  <a:pt x="1568" y="0"/>
                </a:cubicBezTo>
                <a:close/>
              </a:path>
            </a:pathLst>
          </a:cu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1796" name="Group 4">
            <a:extLst>
              <a:ext uri="{FF2B5EF4-FFF2-40B4-BE49-F238E27FC236}">
                <a16:creationId xmlns:a16="http://schemas.microsoft.com/office/drawing/2014/main" id="{08F28C0A-DD15-4BDC-A485-8B52073625CF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1700213"/>
            <a:ext cx="5665787" cy="4367212"/>
            <a:chOff x="1235" y="1080"/>
            <a:chExt cx="3569" cy="2751"/>
          </a:xfrm>
        </p:grpSpPr>
        <p:grpSp>
          <p:nvGrpSpPr>
            <p:cNvPr id="20491" name="Group 5">
              <a:extLst>
                <a:ext uri="{FF2B5EF4-FFF2-40B4-BE49-F238E27FC236}">
                  <a16:creationId xmlns:a16="http://schemas.microsoft.com/office/drawing/2014/main" id="{1849F644-7C05-4553-8BDC-875A0C87C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4" y="2851"/>
              <a:ext cx="3050" cy="978"/>
              <a:chOff x="1754" y="2851"/>
              <a:chExt cx="3050" cy="978"/>
            </a:xfrm>
          </p:grpSpPr>
          <p:sp>
            <p:nvSpPr>
              <p:cNvPr id="20507" name="Oval 6">
                <a:extLst>
                  <a:ext uri="{FF2B5EF4-FFF2-40B4-BE49-F238E27FC236}">
                    <a16:creationId xmlns:a16="http://schemas.microsoft.com/office/drawing/2014/main" id="{928A7068-2DF7-42C7-BD57-BD29C6EFB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4481">
                <a:off x="2641" y="3027"/>
                <a:ext cx="1205" cy="452"/>
              </a:xfrm>
              <a:prstGeom prst="ellipse">
                <a:avLst/>
              </a:prstGeom>
              <a:solidFill>
                <a:srgbClr val="B4B4B4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20508" name="Group 7">
                <a:extLst>
                  <a:ext uri="{FF2B5EF4-FFF2-40B4-BE49-F238E27FC236}">
                    <a16:creationId xmlns:a16="http://schemas.microsoft.com/office/drawing/2014/main" id="{D7D21716-D6F9-4B3E-9748-260182CB3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4" y="2851"/>
                <a:ext cx="3050" cy="978"/>
                <a:chOff x="532" y="2851"/>
                <a:chExt cx="3050" cy="978"/>
              </a:xfrm>
            </p:grpSpPr>
            <p:sp>
              <p:nvSpPr>
                <p:cNvPr id="20509" name="Freeform 38">
                  <a:extLst>
                    <a:ext uri="{FF2B5EF4-FFF2-40B4-BE49-F238E27FC236}">
                      <a16:creationId xmlns:a16="http://schemas.microsoft.com/office/drawing/2014/main" id="{9C563656-78A2-485F-B0AF-AC3B5822F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851"/>
                  <a:ext cx="2450" cy="520"/>
                </a:xfrm>
                <a:custGeom>
                  <a:avLst/>
                  <a:gdLst>
                    <a:gd name="T0" fmla="*/ 2147483646 w 1678"/>
                    <a:gd name="T1" fmla="*/ 1 h 1010"/>
                    <a:gd name="T2" fmla="*/ 2147483646 w 1678"/>
                    <a:gd name="T3" fmla="*/ 1 h 1010"/>
                    <a:gd name="T4" fmla="*/ 2147483646 w 1678"/>
                    <a:gd name="T5" fmla="*/ 1 h 1010"/>
                    <a:gd name="T6" fmla="*/ 0 w 1678"/>
                    <a:gd name="T7" fmla="*/ 1 h 1010"/>
                    <a:gd name="T8" fmla="*/ 2147483646 w 1678"/>
                    <a:gd name="T9" fmla="*/ 1 h 1010"/>
                    <a:gd name="T10" fmla="*/ 2147483646 w 1678"/>
                    <a:gd name="T11" fmla="*/ 1 h 1010"/>
                    <a:gd name="T12" fmla="*/ 2147483646 w 1678"/>
                    <a:gd name="T13" fmla="*/ 1 h 10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8"/>
                    <a:gd name="T22" fmla="*/ 0 h 1010"/>
                    <a:gd name="T23" fmla="*/ 1678 w 1678"/>
                    <a:gd name="T24" fmla="*/ 1010 h 10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8" h="1010">
                      <a:moveTo>
                        <a:pt x="1162" y="936"/>
                      </a:moveTo>
                      <a:cubicBezTo>
                        <a:pt x="1222" y="836"/>
                        <a:pt x="1371" y="388"/>
                        <a:pt x="985" y="252"/>
                      </a:cubicBezTo>
                      <a:cubicBezTo>
                        <a:pt x="471" y="122"/>
                        <a:pt x="116" y="637"/>
                        <a:pt x="116" y="637"/>
                      </a:cubicBezTo>
                      <a:cubicBezTo>
                        <a:pt x="116" y="637"/>
                        <a:pt x="116" y="637"/>
                        <a:pt x="0" y="603"/>
                      </a:cubicBezTo>
                      <a:cubicBezTo>
                        <a:pt x="272" y="215"/>
                        <a:pt x="727" y="0"/>
                        <a:pt x="1077" y="63"/>
                      </a:cubicBezTo>
                      <a:cubicBezTo>
                        <a:pt x="1416" y="123"/>
                        <a:pt x="1678" y="452"/>
                        <a:pt x="1422" y="1010"/>
                      </a:cubicBezTo>
                      <a:cubicBezTo>
                        <a:pt x="1357" y="994"/>
                        <a:pt x="1209" y="950"/>
                        <a:pt x="1162" y="9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0" name="Freeform 39">
                  <a:extLst>
                    <a:ext uri="{FF2B5EF4-FFF2-40B4-BE49-F238E27FC236}">
                      <a16:creationId xmlns:a16="http://schemas.microsoft.com/office/drawing/2014/main" id="{4967E8ED-6E04-47E6-93DA-2EFCF44A4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" y="3191"/>
                  <a:ext cx="2600" cy="638"/>
                </a:xfrm>
                <a:custGeom>
                  <a:avLst/>
                  <a:gdLst>
                    <a:gd name="T0" fmla="*/ 2147483646 w 1781"/>
                    <a:gd name="T1" fmla="*/ 1 h 1235"/>
                    <a:gd name="T2" fmla="*/ 2147483646 w 1781"/>
                    <a:gd name="T3" fmla="*/ 1 h 1235"/>
                    <a:gd name="T4" fmla="*/ 2147483646 w 1781"/>
                    <a:gd name="T5" fmla="*/ 1 h 1235"/>
                    <a:gd name="T6" fmla="*/ 2147483646 w 1781"/>
                    <a:gd name="T7" fmla="*/ 1 h 1235"/>
                    <a:gd name="T8" fmla="*/ 2147483646 w 1781"/>
                    <a:gd name="T9" fmla="*/ 1 h 1235"/>
                    <a:gd name="T10" fmla="*/ 2147483646 w 1781"/>
                    <a:gd name="T11" fmla="*/ 0 h 1235"/>
                    <a:gd name="T12" fmla="*/ 2147483646 w 1781"/>
                    <a:gd name="T13" fmla="*/ 1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0492" name="Group 10">
              <a:extLst>
                <a:ext uri="{FF2B5EF4-FFF2-40B4-BE49-F238E27FC236}">
                  <a16:creationId xmlns:a16="http://schemas.microsoft.com/office/drawing/2014/main" id="{46DB8ACE-6E14-4322-A432-1D5E2BEC8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5" y="1080"/>
              <a:ext cx="3044" cy="2751"/>
              <a:chOff x="13" y="1080"/>
              <a:chExt cx="3044" cy="2751"/>
            </a:xfrm>
          </p:grpSpPr>
          <p:grpSp>
            <p:nvGrpSpPr>
              <p:cNvPr id="20495" name="Group 11">
                <a:extLst>
                  <a:ext uri="{FF2B5EF4-FFF2-40B4-BE49-F238E27FC236}">
                    <a16:creationId xmlns:a16="http://schemas.microsoft.com/office/drawing/2014/main" id="{78F99523-22BE-4E35-A97F-51B6AFAC4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" y="2019"/>
                <a:ext cx="2657" cy="1812"/>
                <a:chOff x="13" y="2019"/>
                <a:chExt cx="2657" cy="1812"/>
              </a:xfrm>
            </p:grpSpPr>
            <p:sp>
              <p:nvSpPr>
                <p:cNvPr id="20504" name="Freeform 41">
                  <a:extLst>
                    <a:ext uri="{FF2B5EF4-FFF2-40B4-BE49-F238E27FC236}">
                      <a16:creationId xmlns:a16="http://schemas.microsoft.com/office/drawing/2014/main" id="{2C44F099-A7C0-4A31-8165-D92AB45F9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" y="2019"/>
                  <a:ext cx="2599" cy="1803"/>
                </a:xfrm>
                <a:custGeom>
                  <a:avLst/>
                  <a:gdLst>
                    <a:gd name="T0" fmla="*/ 2147483646 w 1781"/>
                    <a:gd name="T1" fmla="*/ 2147483646 h 1235"/>
                    <a:gd name="T2" fmla="*/ 2147483646 w 1781"/>
                    <a:gd name="T3" fmla="*/ 2147483646 h 1235"/>
                    <a:gd name="T4" fmla="*/ 2147483646 w 1781"/>
                    <a:gd name="T5" fmla="*/ 2147483646 h 1235"/>
                    <a:gd name="T6" fmla="*/ 2147483646 w 1781"/>
                    <a:gd name="T7" fmla="*/ 2147483646 h 1235"/>
                    <a:gd name="T8" fmla="*/ 2147483646 w 1781"/>
                    <a:gd name="T9" fmla="*/ 2147483646 h 1235"/>
                    <a:gd name="T10" fmla="*/ 2147483646 w 1781"/>
                    <a:gd name="T11" fmla="*/ 0 h 1235"/>
                    <a:gd name="T12" fmla="*/ 2147483646 w 1781"/>
                    <a:gd name="T13" fmla="*/ 2147483646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100000">
                      <a:srgbClr val="79ACD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5" name="Freeform 42">
                  <a:extLst>
                    <a:ext uri="{FF2B5EF4-FFF2-40B4-BE49-F238E27FC236}">
                      <a16:creationId xmlns:a16="http://schemas.microsoft.com/office/drawing/2014/main" id="{DBD1D271-87C9-43F4-BC96-911DD60C4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" y="2659"/>
                  <a:ext cx="1915" cy="1172"/>
                </a:xfrm>
                <a:custGeom>
                  <a:avLst/>
                  <a:gdLst>
                    <a:gd name="T0" fmla="*/ 0 w 1312"/>
                    <a:gd name="T1" fmla="*/ 2147483646 h 803"/>
                    <a:gd name="T2" fmla="*/ 2147483646 w 1312"/>
                    <a:gd name="T3" fmla="*/ 2147483646 h 803"/>
                    <a:gd name="T4" fmla="*/ 2147483646 w 1312"/>
                    <a:gd name="T5" fmla="*/ 0 h 803"/>
                    <a:gd name="T6" fmla="*/ 2147483646 w 1312"/>
                    <a:gd name="T7" fmla="*/ 2147483646 h 803"/>
                    <a:gd name="T8" fmla="*/ 2147483646 w 1312"/>
                    <a:gd name="T9" fmla="*/ 2147483646 h 803"/>
                    <a:gd name="T10" fmla="*/ 0 w 1312"/>
                    <a:gd name="T11" fmla="*/ 2147483646 h 8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2"/>
                    <a:gd name="T19" fmla="*/ 0 h 803"/>
                    <a:gd name="T20" fmla="*/ 1312 w 1312"/>
                    <a:gd name="T21" fmla="*/ 803 h 8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2" h="803">
                      <a:moveTo>
                        <a:pt x="0" y="589"/>
                      </a:moveTo>
                      <a:cubicBezTo>
                        <a:pt x="0" y="589"/>
                        <a:pt x="399" y="803"/>
                        <a:pt x="989" y="335"/>
                      </a:cubicBezTo>
                      <a:cubicBezTo>
                        <a:pt x="1163" y="189"/>
                        <a:pt x="1267" y="0"/>
                        <a:pt x="1267" y="0"/>
                      </a:cubicBezTo>
                      <a:cubicBezTo>
                        <a:pt x="1312" y="63"/>
                        <a:pt x="1312" y="63"/>
                        <a:pt x="1312" y="63"/>
                      </a:cubicBezTo>
                      <a:cubicBezTo>
                        <a:pt x="1312" y="63"/>
                        <a:pt x="999" y="633"/>
                        <a:pt x="400" y="678"/>
                      </a:cubicBezTo>
                      <a:cubicBezTo>
                        <a:pt x="148" y="694"/>
                        <a:pt x="0" y="589"/>
                        <a:pt x="0" y="58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6" name="Freeform 43">
                  <a:extLst>
                    <a:ext uri="{FF2B5EF4-FFF2-40B4-BE49-F238E27FC236}">
                      <a16:creationId xmlns:a16="http://schemas.microsoft.com/office/drawing/2014/main" id="{C7BBC65D-E9C6-477D-B96E-07D5D340D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" y="2066"/>
                  <a:ext cx="389" cy="1042"/>
                </a:xfrm>
                <a:custGeom>
                  <a:avLst/>
                  <a:gdLst>
                    <a:gd name="T0" fmla="*/ 2147483646 w 267"/>
                    <a:gd name="T1" fmla="*/ 0 h 714"/>
                    <a:gd name="T2" fmla="*/ 2147483646 w 267"/>
                    <a:gd name="T3" fmla="*/ 2147483646 h 714"/>
                    <a:gd name="T4" fmla="*/ 2147483646 w 267"/>
                    <a:gd name="T5" fmla="*/ 2147483646 h 714"/>
                    <a:gd name="T6" fmla="*/ 2147483646 w 267"/>
                    <a:gd name="T7" fmla="*/ 2147483646 h 714"/>
                    <a:gd name="T8" fmla="*/ 2147483646 w 267"/>
                    <a:gd name="T9" fmla="*/ 0 h 7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714"/>
                    <a:gd name="T17" fmla="*/ 267 w 267"/>
                    <a:gd name="T18" fmla="*/ 714 h 7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714">
                      <a:moveTo>
                        <a:pt x="205" y="0"/>
                      </a:moveTo>
                      <a:cubicBezTo>
                        <a:pt x="205" y="0"/>
                        <a:pt x="254" y="45"/>
                        <a:pt x="261" y="50"/>
                      </a:cubicBezTo>
                      <a:cubicBezTo>
                        <a:pt x="267" y="61"/>
                        <a:pt x="0" y="424"/>
                        <a:pt x="264" y="714"/>
                      </a:cubicBezTo>
                      <a:cubicBezTo>
                        <a:pt x="69" y="593"/>
                        <a:pt x="85" y="409"/>
                        <a:pt x="87" y="363"/>
                      </a:cubicBezTo>
                      <a:cubicBezTo>
                        <a:pt x="88" y="197"/>
                        <a:pt x="205" y="0"/>
                        <a:pt x="20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6" name="Group 15">
                <a:extLst>
                  <a:ext uri="{FF2B5EF4-FFF2-40B4-BE49-F238E27FC236}">
                    <a16:creationId xmlns:a16="http://schemas.microsoft.com/office/drawing/2014/main" id="{BC729573-D035-4CE8-A7B2-7C74CCC11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" y="1080"/>
                <a:ext cx="2451" cy="1570"/>
                <a:chOff x="606" y="1010"/>
                <a:chExt cx="2451" cy="1570"/>
              </a:xfrm>
            </p:grpSpPr>
            <p:sp>
              <p:nvSpPr>
                <p:cNvPr id="20497" name="Freeform 46">
                  <a:extLst>
                    <a:ext uri="{FF2B5EF4-FFF2-40B4-BE49-F238E27FC236}">
                      <a16:creationId xmlns:a16="http://schemas.microsoft.com/office/drawing/2014/main" id="{6FC79FDA-5433-42AB-BF00-577FC76A0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3" y="1564"/>
                  <a:ext cx="261" cy="1016"/>
                </a:xfrm>
                <a:custGeom>
                  <a:avLst/>
                  <a:gdLst>
                    <a:gd name="T0" fmla="*/ 0 w 179"/>
                    <a:gd name="T1" fmla="*/ 2147483646 h 696"/>
                    <a:gd name="T2" fmla="*/ 2147483646 w 179"/>
                    <a:gd name="T3" fmla="*/ 2147483646 h 696"/>
                    <a:gd name="T4" fmla="*/ 2147483646 w 179"/>
                    <a:gd name="T5" fmla="*/ 2147483646 h 696"/>
                    <a:gd name="T6" fmla="*/ 2147483646 w 179"/>
                    <a:gd name="T7" fmla="*/ 2147483646 h 696"/>
                    <a:gd name="T8" fmla="*/ 2147483646 w 179"/>
                    <a:gd name="T9" fmla="*/ 0 h 696"/>
                    <a:gd name="T10" fmla="*/ 0 w 179"/>
                    <a:gd name="T11" fmla="*/ 2147483646 h 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696"/>
                    <a:gd name="T20" fmla="*/ 179 w 179"/>
                    <a:gd name="T21" fmla="*/ 696 h 6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696">
                      <a:moveTo>
                        <a:pt x="0" y="630"/>
                      </a:moveTo>
                      <a:cubicBezTo>
                        <a:pt x="19" y="659"/>
                        <a:pt x="42" y="696"/>
                        <a:pt x="42" y="696"/>
                      </a:cubicBezTo>
                      <a:cubicBezTo>
                        <a:pt x="42" y="696"/>
                        <a:pt x="134" y="518"/>
                        <a:pt x="139" y="315"/>
                      </a:cubicBezTo>
                      <a:cubicBezTo>
                        <a:pt x="146" y="172"/>
                        <a:pt x="91" y="63"/>
                        <a:pt x="91" y="63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179" y="245"/>
                        <a:pt x="0" y="63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1C1C1"/>
                    </a:gs>
                    <a:gs pos="50000">
                      <a:srgbClr val="565656"/>
                    </a:gs>
                    <a:gs pos="100000">
                      <a:srgbClr val="C1C1C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0498" name="Group 17">
                  <a:extLst>
                    <a:ext uri="{FF2B5EF4-FFF2-40B4-BE49-F238E27FC236}">
                      <a16:creationId xmlns:a16="http://schemas.microsoft.com/office/drawing/2014/main" id="{9FF15EC1-71D9-4BE3-BEDD-5E530DAC2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" y="1010"/>
                  <a:ext cx="2451" cy="1570"/>
                  <a:chOff x="606" y="1010"/>
                  <a:chExt cx="2451" cy="1570"/>
                </a:xfrm>
              </p:grpSpPr>
              <p:sp>
                <p:nvSpPr>
                  <p:cNvPr id="20499" name="Freeform 48">
                    <a:extLst>
                      <a:ext uri="{FF2B5EF4-FFF2-40B4-BE49-F238E27FC236}">
                        <a16:creationId xmlns:a16="http://schemas.microsoft.com/office/drawing/2014/main" id="{51C006FA-E94F-4BFA-98A6-F8968F663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3" y="2376"/>
                    <a:ext cx="440" cy="204"/>
                  </a:xfrm>
                  <a:custGeom>
                    <a:avLst/>
                    <a:gdLst>
                      <a:gd name="T0" fmla="*/ 0 w 469"/>
                      <a:gd name="T1" fmla="*/ 0 h 218"/>
                      <a:gd name="T2" fmla="*/ 30422843 w 469"/>
                      <a:gd name="T3" fmla="*/ 7527948 h 218"/>
                      <a:gd name="T4" fmla="*/ 35317602 w 469"/>
                      <a:gd name="T5" fmla="*/ 14270396 h 218"/>
                      <a:gd name="T6" fmla="*/ 5497208 w 469"/>
                      <a:gd name="T7" fmla="*/ 6546052 h 218"/>
                      <a:gd name="T8" fmla="*/ 0 w 469"/>
                      <a:gd name="T9" fmla="*/ 0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9"/>
                      <a:gd name="T16" fmla="*/ 0 h 218"/>
                      <a:gd name="T17" fmla="*/ 469 w 469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9" h="218">
                        <a:moveTo>
                          <a:pt x="0" y="0"/>
                        </a:moveTo>
                        <a:lnTo>
                          <a:pt x="404" y="115"/>
                        </a:lnTo>
                        <a:lnTo>
                          <a:pt x="469" y="218"/>
                        </a:lnTo>
                        <a:lnTo>
                          <a:pt x="73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DBDBD"/>
                      </a:gs>
                      <a:gs pos="100000">
                        <a:srgbClr val="4B4B4B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0500" name="Group 19">
                    <a:extLst>
                      <a:ext uri="{FF2B5EF4-FFF2-40B4-BE49-F238E27FC236}">
                        <a16:creationId xmlns:a16="http://schemas.microsoft.com/office/drawing/2014/main" id="{60C043CD-C2D0-4D35-9565-C15485DD27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06" y="1010"/>
                    <a:ext cx="2451" cy="1473"/>
                    <a:chOff x="606" y="1010"/>
                    <a:chExt cx="2451" cy="1473"/>
                  </a:xfrm>
                </p:grpSpPr>
                <p:sp>
                  <p:nvSpPr>
                    <p:cNvPr id="20501" name="Freeform 45">
                      <a:extLst>
                        <a:ext uri="{FF2B5EF4-FFF2-40B4-BE49-F238E27FC236}">
                          <a16:creationId xmlns:a16="http://schemas.microsoft.com/office/drawing/2014/main" id="{5D8DB461-E1EC-4C35-AD50-77C8C1428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6" y="1010"/>
                      <a:ext cx="2451" cy="1473"/>
                    </a:xfrm>
                    <a:custGeom>
                      <a:avLst/>
                      <a:gdLst>
                        <a:gd name="T0" fmla="*/ 2147483646 w 1678"/>
                        <a:gd name="T1" fmla="*/ 2147483646 h 1010"/>
                        <a:gd name="T2" fmla="*/ 2147483646 w 1678"/>
                        <a:gd name="T3" fmla="*/ 2147483646 h 1010"/>
                        <a:gd name="T4" fmla="*/ 2147483646 w 1678"/>
                        <a:gd name="T5" fmla="*/ 2147483646 h 1010"/>
                        <a:gd name="T6" fmla="*/ 0 w 1678"/>
                        <a:gd name="T7" fmla="*/ 2147483646 h 1010"/>
                        <a:gd name="T8" fmla="*/ 2147483646 w 1678"/>
                        <a:gd name="T9" fmla="*/ 2147483646 h 1010"/>
                        <a:gd name="T10" fmla="*/ 2147483646 w 1678"/>
                        <a:gd name="T11" fmla="*/ 2147483646 h 1010"/>
                        <a:gd name="T12" fmla="*/ 2147483646 w 1678"/>
                        <a:gd name="T13" fmla="*/ 2147483646 h 101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78"/>
                        <a:gd name="T22" fmla="*/ 0 h 1010"/>
                        <a:gd name="T23" fmla="*/ 1678 w 1678"/>
                        <a:gd name="T24" fmla="*/ 1010 h 101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78" h="1010">
                          <a:moveTo>
                            <a:pt x="1162" y="936"/>
                          </a:moveTo>
                          <a:cubicBezTo>
                            <a:pt x="1222" y="836"/>
                            <a:pt x="1371" y="388"/>
                            <a:pt x="985" y="252"/>
                          </a:cubicBezTo>
                          <a:cubicBezTo>
                            <a:pt x="471" y="122"/>
                            <a:pt x="116" y="637"/>
                            <a:pt x="116" y="637"/>
                          </a:cubicBezTo>
                          <a:cubicBezTo>
                            <a:pt x="116" y="637"/>
                            <a:pt x="116" y="637"/>
                            <a:pt x="0" y="603"/>
                          </a:cubicBezTo>
                          <a:cubicBezTo>
                            <a:pt x="272" y="215"/>
                            <a:pt x="727" y="0"/>
                            <a:pt x="1077" y="63"/>
                          </a:cubicBezTo>
                          <a:cubicBezTo>
                            <a:pt x="1416" y="123"/>
                            <a:pt x="1678" y="452"/>
                            <a:pt x="1422" y="1010"/>
                          </a:cubicBezTo>
                          <a:cubicBezTo>
                            <a:pt x="1357" y="994"/>
                            <a:pt x="1209" y="950"/>
                            <a:pt x="1162" y="93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6F6F6"/>
                        </a:gs>
                        <a:gs pos="100000">
                          <a:srgbClr val="717171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502" name="Freeform 47">
                      <a:extLst>
                        <a:ext uri="{FF2B5EF4-FFF2-40B4-BE49-F238E27FC236}">
                          <a16:creationId xmlns:a16="http://schemas.microsoft.com/office/drawing/2014/main" id="{E3999E2D-4AB3-408A-9E6A-5D6C904A7B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5" y="1187"/>
                      <a:ext cx="1606" cy="826"/>
                    </a:xfrm>
                    <a:custGeom>
                      <a:avLst/>
                      <a:gdLst>
                        <a:gd name="T0" fmla="*/ 2147483646 w 1100"/>
                        <a:gd name="T1" fmla="*/ 2147483646 h 565"/>
                        <a:gd name="T2" fmla="*/ 0 w 1100"/>
                        <a:gd name="T3" fmla="*/ 2147483646 h 565"/>
                        <a:gd name="T4" fmla="*/ 2147483646 w 1100"/>
                        <a:gd name="T5" fmla="*/ 2147483646 h 565"/>
                        <a:gd name="T6" fmla="*/ 2147483646 w 1100"/>
                        <a:gd name="T7" fmla="*/ 2147483646 h 565"/>
                        <a:gd name="T8" fmla="*/ 2147483646 w 1100"/>
                        <a:gd name="T9" fmla="*/ 2147483646 h 565"/>
                        <a:gd name="T10" fmla="*/ 2147483646 w 1100"/>
                        <a:gd name="T11" fmla="*/ 2147483646 h 56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00"/>
                        <a:gd name="T19" fmla="*/ 0 h 565"/>
                        <a:gd name="T20" fmla="*/ 1100 w 1100"/>
                        <a:gd name="T21" fmla="*/ 565 h 56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00" h="565">
                          <a:moveTo>
                            <a:pt x="869" y="130"/>
                          </a:moveTo>
                          <a:cubicBezTo>
                            <a:pt x="355" y="0"/>
                            <a:pt x="0" y="515"/>
                            <a:pt x="0" y="515"/>
                          </a:cubicBezTo>
                          <a:cubicBezTo>
                            <a:pt x="0" y="515"/>
                            <a:pt x="0" y="515"/>
                            <a:pt x="54" y="565"/>
                          </a:cubicBezTo>
                          <a:cubicBezTo>
                            <a:pt x="279" y="285"/>
                            <a:pt x="580" y="120"/>
                            <a:pt x="866" y="186"/>
                          </a:cubicBezTo>
                          <a:cubicBezTo>
                            <a:pt x="1050" y="226"/>
                            <a:pt x="1100" y="347"/>
                            <a:pt x="1100" y="347"/>
                          </a:cubicBezTo>
                          <a:cubicBezTo>
                            <a:pt x="1084" y="303"/>
                            <a:pt x="1043" y="192"/>
                            <a:pt x="869" y="1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3A3A3"/>
                        </a:gs>
                        <a:gs pos="50000">
                          <a:srgbClr val="525252"/>
                        </a:gs>
                        <a:gs pos="100000">
                          <a:srgbClr val="A3A3A3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503" name="Freeform 49">
                      <a:extLst>
                        <a:ext uri="{FF2B5EF4-FFF2-40B4-BE49-F238E27FC236}">
                          <a16:creationId xmlns:a16="http://schemas.microsoft.com/office/drawing/2014/main" id="{7BFFB86E-50B5-4AE9-AA91-F49AB9367F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6" y="1890"/>
                      <a:ext cx="249" cy="123"/>
                    </a:xfrm>
                    <a:custGeom>
                      <a:avLst/>
                      <a:gdLst>
                        <a:gd name="T0" fmla="*/ 18173975 w 264"/>
                        <a:gd name="T1" fmla="*/ 4174150 h 131"/>
                        <a:gd name="T2" fmla="*/ 26655114 w 264"/>
                        <a:gd name="T3" fmla="*/ 10317175 h 131"/>
                        <a:gd name="T4" fmla="*/ 8380195 w 264"/>
                        <a:gd name="T5" fmla="*/ 6143026 h 131"/>
                        <a:gd name="T6" fmla="*/ 0 w 264"/>
                        <a:gd name="T7" fmla="*/ 0 h 131"/>
                        <a:gd name="T8" fmla="*/ 18173975 w 264"/>
                        <a:gd name="T9" fmla="*/ 4174150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4"/>
                        <a:gd name="T16" fmla="*/ 0 h 131"/>
                        <a:gd name="T17" fmla="*/ 264 w 264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4" h="131">
                          <a:moveTo>
                            <a:pt x="180" y="53"/>
                          </a:moveTo>
                          <a:lnTo>
                            <a:pt x="264" y="131"/>
                          </a:lnTo>
                          <a:lnTo>
                            <a:pt x="83" y="78"/>
                          </a:lnTo>
                          <a:lnTo>
                            <a:pt x="0" y="0"/>
                          </a:lnTo>
                          <a:lnTo>
                            <a:pt x="180" y="53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DBDBD"/>
                        </a:gs>
                        <a:gs pos="100000">
                          <a:srgbClr val="4B4B4B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20493" name="WordArt 51">
              <a:extLst>
                <a:ext uri="{FF2B5EF4-FFF2-40B4-BE49-F238E27FC236}">
                  <a16:creationId xmlns:a16="http://schemas.microsoft.com/office/drawing/2014/main" id="{9EEB6A09-C5D1-40B7-AAEB-A56F91CBB3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41338">
              <a:off x="1577" y="2246"/>
              <a:ext cx="1390" cy="12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740005"/>
                </a:avLst>
              </a:prstTxWarp>
            </a:bodyPr>
            <a:lstStyle/>
            <a:p>
              <a:pPr algn="ctr"/>
              <a:r>
                <a:rPr lang="en-GB" b="1" kern="1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Entitlement</a:t>
              </a:r>
            </a:p>
          </p:txBody>
        </p:sp>
        <p:sp>
          <p:nvSpPr>
            <p:cNvPr id="20494" name="WordArt 58">
              <a:extLst>
                <a:ext uri="{FF2B5EF4-FFF2-40B4-BE49-F238E27FC236}">
                  <a16:creationId xmlns:a16="http://schemas.microsoft.com/office/drawing/2014/main" id="{1971052E-42F3-4F75-91FB-B504E6095C6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489909">
              <a:off x="2288" y="1293"/>
              <a:ext cx="1502" cy="17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3389778"/>
                </a:avLst>
              </a:prstTxWarp>
            </a:bodyPr>
            <a:lstStyle/>
            <a:p>
              <a:pPr algn="ctr"/>
              <a:r>
                <a:rPr lang="en-GB" sz="3200" b="1" kern="1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</a:t>
              </a:r>
            </a:p>
          </p:txBody>
        </p:sp>
      </p:grpSp>
      <p:sp>
        <p:nvSpPr>
          <p:cNvPr id="161817" name="Text Box 45">
            <a:extLst>
              <a:ext uri="{FF2B5EF4-FFF2-40B4-BE49-F238E27FC236}">
                <a16:creationId xmlns:a16="http://schemas.microsoft.com/office/drawing/2014/main" id="{173ECE9E-5C2D-49FC-ADCB-D7295419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75025"/>
            <a:ext cx="2016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Arts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Technology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Humanities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Modern Foreign Languages</a:t>
            </a:r>
            <a:endParaRPr lang="en-GB" sz="2200" noProof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1818" name="Text Box 45">
            <a:extLst>
              <a:ext uri="{FF2B5EF4-FFF2-40B4-BE49-F238E27FC236}">
                <a16:creationId xmlns:a16="http://schemas.microsoft.com/office/drawing/2014/main" id="{733CCFBC-6260-49EF-B1E9-E7EE33FB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844675"/>
            <a:ext cx="25923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English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Maths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Science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Sport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Religious Studies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Citizenship,PSHE,CEIAG</a:t>
            </a: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endParaRPr lang="en-GB" sz="2200" b="1" noProof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1819" name="Rectangle 27">
            <a:extLst>
              <a:ext uri="{FF2B5EF4-FFF2-40B4-BE49-F238E27FC236}">
                <a16:creationId xmlns:a16="http://schemas.microsoft.com/office/drawing/2014/main" id="{B2E1AB41-3946-4454-8609-82584423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31353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Key Stage 4</a:t>
            </a:r>
          </a:p>
        </p:txBody>
      </p:sp>
      <p:grpSp>
        <p:nvGrpSpPr>
          <p:cNvPr id="161820" name="Group 28">
            <a:extLst>
              <a:ext uri="{FF2B5EF4-FFF2-40B4-BE49-F238E27FC236}">
                <a16:creationId xmlns:a16="http://schemas.microsoft.com/office/drawing/2014/main" id="{35BAD8F6-6735-4A10-9F76-9B64411C0CD3}"/>
              </a:ext>
            </a:extLst>
          </p:cNvPr>
          <p:cNvGrpSpPr>
            <a:grpSpLocks/>
          </p:cNvGrpSpPr>
          <p:nvPr/>
        </p:nvGrpSpPr>
        <p:grpSpPr bwMode="auto">
          <a:xfrm rot="-637827">
            <a:off x="3127375" y="2919413"/>
            <a:ext cx="2354263" cy="1538287"/>
            <a:chOff x="1959" y="1852"/>
            <a:chExt cx="1433" cy="909"/>
          </a:xfrm>
        </p:grpSpPr>
        <p:sp>
          <p:nvSpPr>
            <p:cNvPr id="20489" name="Oval 60">
              <a:extLst>
                <a:ext uri="{FF2B5EF4-FFF2-40B4-BE49-F238E27FC236}">
                  <a16:creationId xmlns:a16="http://schemas.microsoft.com/office/drawing/2014/main" id="{AF863A66-6DAC-462B-A2C2-D8E6682F9F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04046">
              <a:off x="2250" y="1604"/>
              <a:ext cx="883" cy="1401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8900000" scaled="1"/>
            </a:gradFill>
            <a:ln w="9525">
              <a:round/>
              <a:headEnd/>
              <a:tailEnd/>
            </a:ln>
            <a:effectLst/>
            <a:scene3d>
              <a:camera prst="legacyObliqueBottom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EA501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GB" altLang="en-US" noProof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822" name="Oval 30">
              <a:extLst>
                <a:ext uri="{FF2B5EF4-FFF2-40B4-BE49-F238E27FC236}">
                  <a16:creationId xmlns:a16="http://schemas.microsoft.com/office/drawing/2014/main" id="{66DF94BE-6F79-4BD8-A642-296D5F883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71541">
              <a:off x="1945" y="1848"/>
              <a:ext cx="1390" cy="90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89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algn="ctr" eaLnBrk="1" hangingPunct="1">
                <a:defRPr/>
              </a:pPr>
              <a:r>
                <a:rPr lang="en-GB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KS4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8CECB52-9DCD-43E9-B6EC-5F965DCF6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66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Key Stage 4 at The Harvey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26A91DF6-3471-49CC-8715-4EBBA8D1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Personalised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Subject Range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Quality Outcomes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89"/>
          <p:cNvSpPr>
            <a:spLocks/>
          </p:cNvSpPr>
          <p:nvPr/>
        </p:nvSpPr>
        <p:spPr bwMode="auto">
          <a:xfrm>
            <a:off x="1853065" y="884410"/>
            <a:ext cx="5360284" cy="5362706"/>
          </a:xfrm>
          <a:custGeom>
            <a:avLst/>
            <a:gdLst>
              <a:gd name="T0" fmla="*/ 311 w 3733"/>
              <a:gd name="T1" fmla="*/ 1304 h 3734"/>
              <a:gd name="T2" fmla="*/ 2429 w 3733"/>
              <a:gd name="T3" fmla="*/ 311 h 3734"/>
              <a:gd name="T4" fmla="*/ 3423 w 3733"/>
              <a:gd name="T5" fmla="*/ 2430 h 3734"/>
              <a:gd name="T6" fmla="*/ 1304 w 3733"/>
              <a:gd name="T7" fmla="*/ 3423 h 3734"/>
              <a:gd name="T8" fmla="*/ 311 w 3733"/>
              <a:gd name="T9" fmla="*/ 1304 h 3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3" h="3734">
                <a:moveTo>
                  <a:pt x="311" y="1304"/>
                </a:moveTo>
                <a:cubicBezTo>
                  <a:pt x="621" y="445"/>
                  <a:pt x="1570" y="0"/>
                  <a:pt x="2429" y="311"/>
                </a:cubicBezTo>
                <a:cubicBezTo>
                  <a:pt x="3289" y="622"/>
                  <a:pt x="3733" y="1570"/>
                  <a:pt x="3423" y="2430"/>
                </a:cubicBezTo>
                <a:cubicBezTo>
                  <a:pt x="3112" y="3289"/>
                  <a:pt x="2163" y="3734"/>
                  <a:pt x="1304" y="3423"/>
                </a:cubicBezTo>
                <a:cubicBezTo>
                  <a:pt x="445" y="3112"/>
                  <a:pt x="0" y="2164"/>
                  <a:pt x="311" y="130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Roboto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B1AB2D-5850-43C6-9279-3F16E7E601FA}"/>
              </a:ext>
            </a:extLst>
          </p:cNvPr>
          <p:cNvGrpSpPr/>
          <p:nvPr/>
        </p:nvGrpSpPr>
        <p:grpSpPr>
          <a:xfrm>
            <a:off x="2719644" y="1601262"/>
            <a:ext cx="1811833" cy="1963347"/>
            <a:chOff x="2719643" y="744011"/>
            <a:chExt cx="1811833" cy="1963347"/>
          </a:xfrm>
        </p:grpSpPr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2719643" y="744011"/>
              <a:ext cx="1811833" cy="1963347"/>
            </a:xfrm>
            <a:custGeom>
              <a:avLst/>
              <a:gdLst>
                <a:gd name="T0" fmla="*/ 804 w 1331"/>
                <a:gd name="T1" fmla="*/ 0 h 1442"/>
                <a:gd name="T2" fmla="*/ 0 w 1331"/>
                <a:gd name="T3" fmla="*/ 676 h 1442"/>
                <a:gd name="T4" fmla="*/ 1331 w 1331"/>
                <a:gd name="T5" fmla="*/ 1442 h 1442"/>
                <a:gd name="T6" fmla="*/ 804 w 1331"/>
                <a:gd name="T7" fmla="*/ 0 h 1442"/>
                <a:gd name="T8" fmla="*/ 804 w 1331"/>
                <a:gd name="T9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1" h="1442">
                  <a:moveTo>
                    <a:pt x="804" y="0"/>
                  </a:moveTo>
                  <a:cubicBezTo>
                    <a:pt x="471" y="122"/>
                    <a:pt x="183" y="357"/>
                    <a:pt x="0" y="676"/>
                  </a:cubicBezTo>
                  <a:cubicBezTo>
                    <a:pt x="1331" y="1442"/>
                    <a:pt x="1331" y="1442"/>
                    <a:pt x="1331" y="1442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804" y="0"/>
                    <a:pt x="804" y="0"/>
                    <a:pt x="804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E36288-45E2-4130-A2A8-A9761EB4D1EF}"/>
                </a:ext>
              </a:extLst>
            </p:cNvPr>
            <p:cNvSpPr txBox="1"/>
            <p:nvPr/>
          </p:nvSpPr>
          <p:spPr>
            <a:xfrm>
              <a:off x="2969697" y="1351151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English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45E093-E6A9-4D69-95AF-B307B77C906D}"/>
              </a:ext>
            </a:extLst>
          </p:cNvPr>
          <p:cNvGrpSpPr/>
          <p:nvPr/>
        </p:nvGrpSpPr>
        <p:grpSpPr>
          <a:xfrm>
            <a:off x="3815385" y="1421520"/>
            <a:ext cx="1427575" cy="2141364"/>
            <a:chOff x="3815384" y="564270"/>
            <a:chExt cx="1427575" cy="2141364"/>
          </a:xfrm>
        </p:grpSpPr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3815384" y="564270"/>
              <a:ext cx="1427575" cy="2141364"/>
            </a:xfrm>
            <a:custGeom>
              <a:avLst/>
              <a:gdLst>
                <a:gd name="T0" fmla="*/ 1049 w 1049"/>
                <a:gd name="T1" fmla="*/ 128 h 1573"/>
                <a:gd name="T2" fmla="*/ 0 w 1049"/>
                <a:gd name="T3" fmla="*/ 131 h 1573"/>
                <a:gd name="T4" fmla="*/ 527 w 1049"/>
                <a:gd name="T5" fmla="*/ 1573 h 1573"/>
                <a:gd name="T6" fmla="*/ 1049 w 1049"/>
                <a:gd name="T7" fmla="*/ 128 h 1573"/>
                <a:gd name="T8" fmla="*/ 1049 w 1049"/>
                <a:gd name="T9" fmla="*/ 12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1573">
                  <a:moveTo>
                    <a:pt x="1049" y="128"/>
                  </a:moveTo>
                  <a:cubicBezTo>
                    <a:pt x="697" y="0"/>
                    <a:pt x="327" y="11"/>
                    <a:pt x="0" y="131"/>
                  </a:cubicBezTo>
                  <a:cubicBezTo>
                    <a:pt x="527" y="1573"/>
                    <a:pt x="527" y="1573"/>
                    <a:pt x="527" y="1573"/>
                  </a:cubicBezTo>
                  <a:cubicBezTo>
                    <a:pt x="1049" y="128"/>
                    <a:pt x="1049" y="128"/>
                    <a:pt x="1049" y="128"/>
                  </a:cubicBezTo>
                  <a:cubicBezTo>
                    <a:pt x="1049" y="128"/>
                    <a:pt x="1049" y="128"/>
                    <a:pt x="1049" y="12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841C50-2139-4D91-96F8-41094675E98F}"/>
                </a:ext>
              </a:extLst>
            </p:cNvPr>
            <p:cNvSpPr txBox="1"/>
            <p:nvPr/>
          </p:nvSpPr>
          <p:spPr>
            <a:xfrm>
              <a:off x="4030771" y="914502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Maths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25D9C-AD01-4E17-A1F7-75A296B72F19}"/>
              </a:ext>
            </a:extLst>
          </p:cNvPr>
          <p:cNvGrpSpPr/>
          <p:nvPr/>
        </p:nvGrpSpPr>
        <p:grpSpPr>
          <a:xfrm>
            <a:off x="4533783" y="1596076"/>
            <a:ext cx="1808954" cy="1966805"/>
            <a:chOff x="4533783" y="738825"/>
            <a:chExt cx="1808954" cy="1966805"/>
          </a:xfrm>
        </p:grpSpPr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4533783" y="738825"/>
              <a:ext cx="1808954" cy="1966805"/>
            </a:xfrm>
            <a:custGeom>
              <a:avLst/>
              <a:gdLst>
                <a:gd name="T0" fmla="*/ 0 w 1329"/>
                <a:gd name="T1" fmla="*/ 1445 h 1445"/>
                <a:gd name="T2" fmla="*/ 1329 w 1329"/>
                <a:gd name="T3" fmla="*/ 674 h 1445"/>
                <a:gd name="T4" fmla="*/ 522 w 1329"/>
                <a:gd name="T5" fmla="*/ 0 h 1445"/>
                <a:gd name="T6" fmla="*/ 0 w 1329"/>
                <a:gd name="T7" fmla="*/ 1445 h 1445"/>
                <a:gd name="T8" fmla="*/ 0 w 1329"/>
                <a:gd name="T9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445">
                  <a:moveTo>
                    <a:pt x="0" y="1445"/>
                  </a:moveTo>
                  <a:cubicBezTo>
                    <a:pt x="1329" y="674"/>
                    <a:pt x="1329" y="674"/>
                    <a:pt x="1329" y="674"/>
                  </a:cubicBezTo>
                  <a:cubicBezTo>
                    <a:pt x="1154" y="373"/>
                    <a:pt x="876" y="128"/>
                    <a:pt x="522" y="0"/>
                  </a:cubicBezTo>
                  <a:cubicBezTo>
                    <a:pt x="0" y="1445"/>
                    <a:pt x="0" y="1445"/>
                    <a:pt x="0" y="1445"/>
                  </a:cubicBezTo>
                  <a:cubicBezTo>
                    <a:pt x="0" y="1445"/>
                    <a:pt x="0" y="1445"/>
                    <a:pt x="0" y="144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6A260E-B383-47F3-8F64-3C92163A5B66}"/>
                </a:ext>
              </a:extLst>
            </p:cNvPr>
            <p:cNvSpPr txBox="1"/>
            <p:nvPr/>
          </p:nvSpPr>
          <p:spPr>
            <a:xfrm>
              <a:off x="5111756" y="1325788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Science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240672-0DB1-4879-9273-BDAE479F3AC2}"/>
              </a:ext>
            </a:extLst>
          </p:cNvPr>
          <p:cNvGrpSpPr/>
          <p:nvPr/>
        </p:nvGrpSpPr>
        <p:grpSpPr>
          <a:xfrm>
            <a:off x="2410854" y="2523022"/>
            <a:ext cx="2108286" cy="1407988"/>
            <a:chOff x="2410854" y="1665772"/>
            <a:chExt cx="2108286" cy="1407988"/>
          </a:xfrm>
        </p:grpSpPr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2410854" y="1665772"/>
              <a:ext cx="2108286" cy="1407988"/>
            </a:xfrm>
            <a:custGeom>
              <a:avLst/>
              <a:gdLst>
                <a:gd name="T0" fmla="*/ 1557 w 1557"/>
                <a:gd name="T1" fmla="*/ 766 h 1034"/>
                <a:gd name="T2" fmla="*/ 226 w 1557"/>
                <a:gd name="T3" fmla="*/ 0 h 1034"/>
                <a:gd name="T4" fmla="*/ 114 w 1557"/>
                <a:gd name="T5" fmla="*/ 243 h 1034"/>
                <a:gd name="T6" fmla="*/ 46 w 1557"/>
                <a:gd name="T7" fmla="*/ 1034 h 1034"/>
                <a:gd name="T8" fmla="*/ 1557 w 1557"/>
                <a:gd name="T9" fmla="*/ 766 h 1034"/>
                <a:gd name="T10" fmla="*/ 1557 w 1557"/>
                <a:gd name="T11" fmla="*/ 766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7" h="1034">
                  <a:moveTo>
                    <a:pt x="1557" y="766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181" y="77"/>
                    <a:pt x="145" y="157"/>
                    <a:pt x="114" y="243"/>
                  </a:cubicBezTo>
                  <a:cubicBezTo>
                    <a:pt x="19" y="505"/>
                    <a:pt x="0" y="778"/>
                    <a:pt x="46" y="1034"/>
                  </a:cubicBezTo>
                  <a:cubicBezTo>
                    <a:pt x="1557" y="766"/>
                    <a:pt x="1557" y="766"/>
                    <a:pt x="1557" y="766"/>
                  </a:cubicBezTo>
                  <a:cubicBezTo>
                    <a:pt x="1557" y="766"/>
                    <a:pt x="1557" y="766"/>
                    <a:pt x="1557" y="7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BA8C26-825B-499A-9597-165935A65E20}"/>
                </a:ext>
              </a:extLst>
            </p:cNvPr>
            <p:cNvSpPr txBox="1"/>
            <p:nvPr/>
          </p:nvSpPr>
          <p:spPr>
            <a:xfrm>
              <a:off x="2561989" y="2264140"/>
              <a:ext cx="1062020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Religious Education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AEB247-3184-4A58-9575-2D90776B9D0D}"/>
              </a:ext>
            </a:extLst>
          </p:cNvPr>
          <p:cNvGrpSpPr/>
          <p:nvPr/>
        </p:nvGrpSpPr>
        <p:grpSpPr>
          <a:xfrm>
            <a:off x="4533784" y="2516110"/>
            <a:ext cx="2146547" cy="1406261"/>
            <a:chOff x="4533783" y="1658859"/>
            <a:chExt cx="2146547" cy="1406261"/>
          </a:xfrm>
        </p:grpSpPr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4533783" y="1658859"/>
              <a:ext cx="2146547" cy="1406261"/>
            </a:xfrm>
            <a:custGeom>
              <a:avLst/>
              <a:gdLst>
                <a:gd name="T0" fmla="*/ 1328 w 1577"/>
                <a:gd name="T1" fmla="*/ 0 h 1033"/>
                <a:gd name="T2" fmla="*/ 0 w 1577"/>
                <a:gd name="T3" fmla="*/ 771 h 1033"/>
                <a:gd name="T4" fmla="*/ 1514 w 1577"/>
                <a:gd name="T5" fmla="*/ 1033 h 1033"/>
                <a:gd name="T6" fmla="*/ 1328 w 1577"/>
                <a:gd name="T7" fmla="*/ 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7" h="1033">
                  <a:moveTo>
                    <a:pt x="1328" y="0"/>
                  </a:moveTo>
                  <a:cubicBezTo>
                    <a:pt x="0" y="771"/>
                    <a:pt x="0" y="771"/>
                    <a:pt x="0" y="771"/>
                  </a:cubicBezTo>
                  <a:cubicBezTo>
                    <a:pt x="1514" y="1033"/>
                    <a:pt x="1514" y="1033"/>
                    <a:pt x="1514" y="1033"/>
                  </a:cubicBezTo>
                  <a:cubicBezTo>
                    <a:pt x="1577" y="671"/>
                    <a:pt x="1505" y="306"/>
                    <a:pt x="1328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4FF959-4E7D-4C43-8076-A57620DCEC36}"/>
                </a:ext>
              </a:extLst>
            </p:cNvPr>
            <p:cNvSpPr txBox="1"/>
            <p:nvPr/>
          </p:nvSpPr>
          <p:spPr>
            <a:xfrm>
              <a:off x="5363524" y="2259350"/>
              <a:ext cx="1138976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Physical Education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869B9A-F3AB-4470-956F-0131B169CB53}"/>
              </a:ext>
            </a:extLst>
          </p:cNvPr>
          <p:cNvGrpSpPr/>
          <p:nvPr/>
        </p:nvGrpSpPr>
        <p:grpSpPr>
          <a:xfrm>
            <a:off x="2474803" y="3567492"/>
            <a:ext cx="2054947" cy="1605013"/>
            <a:chOff x="2474802" y="2710241"/>
            <a:chExt cx="2054947" cy="1605013"/>
          </a:xfrm>
        </p:grpSpPr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2474802" y="2710241"/>
              <a:ext cx="2054947" cy="1605013"/>
            </a:xfrm>
            <a:custGeom>
              <a:avLst/>
              <a:gdLst>
                <a:gd name="T0" fmla="*/ 0 w 1510"/>
                <a:gd name="T1" fmla="*/ 270 h 1179"/>
                <a:gd name="T2" fmla="*/ 526 w 1510"/>
                <a:gd name="T3" fmla="*/ 1179 h 1179"/>
                <a:gd name="T4" fmla="*/ 1510 w 1510"/>
                <a:gd name="T5" fmla="*/ 0 h 1179"/>
                <a:gd name="T6" fmla="*/ 0 w 1510"/>
                <a:gd name="T7" fmla="*/ 270 h 1179"/>
                <a:gd name="T8" fmla="*/ 0 w 1510"/>
                <a:gd name="T9" fmla="*/ 27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0" h="1179">
                  <a:moveTo>
                    <a:pt x="0" y="270"/>
                  </a:moveTo>
                  <a:cubicBezTo>
                    <a:pt x="63" y="623"/>
                    <a:pt x="248" y="947"/>
                    <a:pt x="526" y="1179"/>
                  </a:cubicBezTo>
                  <a:cubicBezTo>
                    <a:pt x="1510" y="0"/>
                    <a:pt x="1510" y="0"/>
                    <a:pt x="151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B5BFF9-18C8-4C40-B04C-2E25B3045E8B}"/>
                </a:ext>
              </a:extLst>
            </p:cNvPr>
            <p:cNvSpPr txBox="1"/>
            <p:nvPr/>
          </p:nvSpPr>
          <p:spPr>
            <a:xfrm>
              <a:off x="2724897" y="3138096"/>
              <a:ext cx="99060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French or Spanish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C41690-656F-44F8-9EA7-4D2429FE4DD8}"/>
              </a:ext>
            </a:extLst>
          </p:cNvPr>
          <p:cNvGrpSpPr/>
          <p:nvPr/>
        </p:nvGrpSpPr>
        <p:grpSpPr>
          <a:xfrm>
            <a:off x="4533784" y="3567492"/>
            <a:ext cx="2060709" cy="1596947"/>
            <a:chOff x="4533783" y="2710241"/>
            <a:chExt cx="2060709" cy="1596947"/>
          </a:xfrm>
        </p:grpSpPr>
        <p:sp>
          <p:nvSpPr>
            <p:cNvPr id="22" name="Freeform 129"/>
            <p:cNvSpPr>
              <a:spLocks/>
            </p:cNvSpPr>
            <p:nvPr/>
          </p:nvSpPr>
          <p:spPr bwMode="auto">
            <a:xfrm>
              <a:off x="4533783" y="2710241"/>
              <a:ext cx="2060709" cy="1596947"/>
            </a:xfrm>
            <a:custGeom>
              <a:avLst/>
              <a:gdLst>
                <a:gd name="T0" fmla="*/ 0 w 1514"/>
                <a:gd name="T1" fmla="*/ 0 h 1173"/>
                <a:gd name="T2" fmla="*/ 992 w 1514"/>
                <a:gd name="T3" fmla="*/ 1173 h 1173"/>
                <a:gd name="T4" fmla="*/ 1446 w 1514"/>
                <a:gd name="T5" fmla="*/ 521 h 1173"/>
                <a:gd name="T6" fmla="*/ 1514 w 1514"/>
                <a:gd name="T7" fmla="*/ 263 h 1173"/>
                <a:gd name="T8" fmla="*/ 0 w 1514"/>
                <a:gd name="T9" fmla="*/ 0 h 1173"/>
                <a:gd name="T10" fmla="*/ 0 w 1514"/>
                <a:gd name="T11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4" h="1173">
                  <a:moveTo>
                    <a:pt x="0" y="0"/>
                  </a:moveTo>
                  <a:cubicBezTo>
                    <a:pt x="992" y="1173"/>
                    <a:pt x="992" y="1173"/>
                    <a:pt x="992" y="1173"/>
                  </a:cubicBezTo>
                  <a:cubicBezTo>
                    <a:pt x="1191" y="1006"/>
                    <a:pt x="1351" y="784"/>
                    <a:pt x="1446" y="521"/>
                  </a:cubicBezTo>
                  <a:cubicBezTo>
                    <a:pt x="1476" y="436"/>
                    <a:pt x="1499" y="350"/>
                    <a:pt x="1514" y="2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3A472A-0E15-495E-9F4C-7BABFCB56E35}"/>
                </a:ext>
              </a:extLst>
            </p:cNvPr>
            <p:cNvSpPr txBox="1"/>
            <p:nvPr/>
          </p:nvSpPr>
          <p:spPr>
            <a:xfrm>
              <a:off x="5363524" y="3138096"/>
              <a:ext cx="99060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Geography or History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B07EB7-49C7-415F-A464-65C438A7BBB1}"/>
              </a:ext>
            </a:extLst>
          </p:cNvPr>
          <p:cNvGrpSpPr/>
          <p:nvPr/>
        </p:nvGrpSpPr>
        <p:grpSpPr>
          <a:xfrm>
            <a:off x="3192046" y="3568643"/>
            <a:ext cx="1344616" cy="2092395"/>
            <a:chOff x="3192046" y="2711392"/>
            <a:chExt cx="1344616" cy="2092395"/>
          </a:xfrm>
        </p:grpSpPr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3192046" y="2711392"/>
              <a:ext cx="1344616" cy="2092395"/>
            </a:xfrm>
            <a:custGeom>
              <a:avLst/>
              <a:gdLst>
                <a:gd name="T0" fmla="*/ 0 w 988"/>
                <a:gd name="T1" fmla="*/ 1179 h 1537"/>
                <a:gd name="T2" fmla="*/ 463 w 988"/>
                <a:gd name="T3" fmla="*/ 1445 h 1537"/>
                <a:gd name="T4" fmla="*/ 988 w 988"/>
                <a:gd name="T5" fmla="*/ 1537 h 1537"/>
                <a:gd name="T6" fmla="*/ 985 w 988"/>
                <a:gd name="T7" fmla="*/ 0 h 1537"/>
                <a:gd name="T8" fmla="*/ 0 w 988"/>
                <a:gd name="T9" fmla="*/ 1179 h 1537"/>
                <a:gd name="T10" fmla="*/ 0 w 988"/>
                <a:gd name="T11" fmla="*/ 1179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8" h="1537">
                  <a:moveTo>
                    <a:pt x="0" y="1179"/>
                  </a:moveTo>
                  <a:cubicBezTo>
                    <a:pt x="134" y="1291"/>
                    <a:pt x="289" y="1382"/>
                    <a:pt x="463" y="1445"/>
                  </a:cubicBezTo>
                  <a:cubicBezTo>
                    <a:pt x="636" y="1508"/>
                    <a:pt x="813" y="1537"/>
                    <a:pt x="988" y="1537"/>
                  </a:cubicBezTo>
                  <a:cubicBezTo>
                    <a:pt x="985" y="0"/>
                    <a:pt x="985" y="0"/>
                    <a:pt x="985" y="0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0" y="1179"/>
                    <a:pt x="0" y="1179"/>
                    <a:pt x="0" y="1179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87844AF-DCBC-4021-9B8A-E0C52027EA59}"/>
                </a:ext>
              </a:extLst>
            </p:cNvPr>
            <p:cNvSpPr txBox="1"/>
            <p:nvPr/>
          </p:nvSpPr>
          <p:spPr>
            <a:xfrm>
              <a:off x="3502275" y="3923218"/>
              <a:ext cx="9906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Option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9AA29E-FF5F-452E-9D1F-15DCDE17A4B7}"/>
              </a:ext>
            </a:extLst>
          </p:cNvPr>
          <p:cNvGrpSpPr/>
          <p:nvPr/>
        </p:nvGrpSpPr>
        <p:grpSpPr>
          <a:xfrm>
            <a:off x="4533783" y="3568643"/>
            <a:ext cx="1346344" cy="2091243"/>
            <a:chOff x="4533783" y="2711392"/>
            <a:chExt cx="1346344" cy="2091243"/>
          </a:xfrm>
        </p:grpSpPr>
        <p:sp>
          <p:nvSpPr>
            <p:cNvPr id="20" name="Freeform 127"/>
            <p:cNvSpPr>
              <a:spLocks/>
            </p:cNvSpPr>
            <p:nvPr/>
          </p:nvSpPr>
          <p:spPr bwMode="auto">
            <a:xfrm>
              <a:off x="4533783" y="2711392"/>
              <a:ext cx="1346344" cy="2091243"/>
            </a:xfrm>
            <a:custGeom>
              <a:avLst/>
              <a:gdLst>
                <a:gd name="T0" fmla="*/ 3 w 989"/>
                <a:gd name="T1" fmla="*/ 1536 h 1536"/>
                <a:gd name="T2" fmla="*/ 989 w 989"/>
                <a:gd name="T3" fmla="*/ 1174 h 1536"/>
                <a:gd name="T4" fmla="*/ 0 w 989"/>
                <a:gd name="T5" fmla="*/ 0 h 1536"/>
                <a:gd name="T6" fmla="*/ 3 w 989"/>
                <a:gd name="T7" fmla="*/ 1536 h 1536"/>
                <a:gd name="T8" fmla="*/ 3 w 989"/>
                <a:gd name="T9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1536">
                  <a:moveTo>
                    <a:pt x="3" y="1536"/>
                  </a:moveTo>
                  <a:cubicBezTo>
                    <a:pt x="365" y="1536"/>
                    <a:pt x="715" y="1405"/>
                    <a:pt x="989" y="11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36"/>
                    <a:pt x="3" y="1536"/>
                    <a:pt x="3" y="1536"/>
                  </a:cubicBezTo>
                  <a:cubicBezTo>
                    <a:pt x="3" y="1536"/>
                    <a:pt x="3" y="1536"/>
                    <a:pt x="3" y="1536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3BE7B3-038F-4FE5-9758-23FD89D749DA}"/>
                </a:ext>
              </a:extLst>
            </p:cNvPr>
            <p:cNvSpPr txBox="1"/>
            <p:nvPr/>
          </p:nvSpPr>
          <p:spPr>
            <a:xfrm>
              <a:off x="4571784" y="3923218"/>
              <a:ext cx="9906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Option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4A626D-2AF4-496C-B3A4-56786F9968F6}"/>
              </a:ext>
            </a:extLst>
          </p:cNvPr>
          <p:cNvGrpSpPr/>
          <p:nvPr/>
        </p:nvGrpSpPr>
        <p:grpSpPr>
          <a:xfrm>
            <a:off x="3747471" y="2798760"/>
            <a:ext cx="1563040" cy="1543717"/>
            <a:chOff x="3747471" y="1941509"/>
            <a:chExt cx="1563040" cy="1543717"/>
          </a:xfrm>
        </p:grpSpPr>
        <p:sp>
          <p:nvSpPr>
            <p:cNvPr id="7" name="Freeform 911"/>
            <p:cNvSpPr>
              <a:spLocks/>
            </p:cNvSpPr>
            <p:nvPr/>
          </p:nvSpPr>
          <p:spPr bwMode="auto">
            <a:xfrm>
              <a:off x="3747471" y="1941509"/>
              <a:ext cx="1563040" cy="1543717"/>
            </a:xfrm>
            <a:custGeom>
              <a:avLst/>
              <a:gdLst>
                <a:gd name="T0" fmla="*/ 1663 w 1849"/>
                <a:gd name="T1" fmla="*/ 1211 h 1826"/>
                <a:gd name="T2" fmla="*/ 1709 w 1849"/>
                <a:gd name="T3" fmla="*/ 951 h 1826"/>
                <a:gd name="T4" fmla="*/ 1709 w 1849"/>
                <a:gd name="T5" fmla="*/ 941 h 1826"/>
                <a:gd name="T6" fmla="*/ 1849 w 1849"/>
                <a:gd name="T7" fmla="*/ 782 h 1826"/>
                <a:gd name="T8" fmla="*/ 1663 w 1849"/>
                <a:gd name="T9" fmla="*/ 679 h 1826"/>
                <a:gd name="T10" fmla="*/ 1533 w 1849"/>
                <a:gd name="T11" fmla="*/ 447 h 1826"/>
                <a:gd name="T12" fmla="*/ 1533 w 1849"/>
                <a:gd name="T13" fmla="*/ 224 h 1826"/>
                <a:gd name="T14" fmla="*/ 1317 w 1849"/>
                <a:gd name="T15" fmla="*/ 270 h 1826"/>
                <a:gd name="T16" fmla="*/ 1064 w 1849"/>
                <a:gd name="T17" fmla="*/ 177 h 1826"/>
                <a:gd name="T18" fmla="*/ 924 w 1849"/>
                <a:gd name="T19" fmla="*/ 0 h 1826"/>
                <a:gd name="T20" fmla="*/ 784 w 1849"/>
                <a:gd name="T21" fmla="*/ 177 h 1826"/>
                <a:gd name="T22" fmla="*/ 542 w 1849"/>
                <a:gd name="T23" fmla="*/ 261 h 1826"/>
                <a:gd name="T24" fmla="*/ 326 w 1849"/>
                <a:gd name="T25" fmla="*/ 224 h 1826"/>
                <a:gd name="T26" fmla="*/ 326 w 1849"/>
                <a:gd name="T27" fmla="*/ 438 h 1826"/>
                <a:gd name="T28" fmla="*/ 186 w 1849"/>
                <a:gd name="T29" fmla="*/ 671 h 1826"/>
                <a:gd name="T30" fmla="*/ 0 w 1849"/>
                <a:gd name="T31" fmla="*/ 774 h 1826"/>
                <a:gd name="T32" fmla="*/ 140 w 1849"/>
                <a:gd name="T33" fmla="*/ 932 h 1826"/>
                <a:gd name="T34" fmla="*/ 140 w 1849"/>
                <a:gd name="T35" fmla="*/ 951 h 1826"/>
                <a:gd name="T36" fmla="*/ 186 w 1849"/>
                <a:gd name="T37" fmla="*/ 1211 h 1826"/>
                <a:gd name="T38" fmla="*/ 113 w 1849"/>
                <a:gd name="T39" fmla="*/ 1406 h 1826"/>
                <a:gd name="T40" fmla="*/ 318 w 1849"/>
                <a:gd name="T41" fmla="*/ 1434 h 1826"/>
                <a:gd name="T42" fmla="*/ 532 w 1849"/>
                <a:gd name="T43" fmla="*/ 1620 h 1826"/>
                <a:gd name="T44" fmla="*/ 598 w 1849"/>
                <a:gd name="T45" fmla="*/ 1816 h 1826"/>
                <a:gd name="T46" fmla="*/ 774 w 1849"/>
                <a:gd name="T47" fmla="*/ 1714 h 1826"/>
                <a:gd name="T48" fmla="*/ 924 w 1849"/>
                <a:gd name="T49" fmla="*/ 1733 h 1826"/>
                <a:gd name="T50" fmla="*/ 1064 w 1849"/>
                <a:gd name="T51" fmla="*/ 1714 h 1826"/>
                <a:gd name="T52" fmla="*/ 1243 w 1849"/>
                <a:gd name="T53" fmla="*/ 1826 h 1826"/>
                <a:gd name="T54" fmla="*/ 1308 w 1849"/>
                <a:gd name="T55" fmla="*/ 1630 h 1826"/>
                <a:gd name="T56" fmla="*/ 1533 w 1849"/>
                <a:gd name="T57" fmla="*/ 1443 h 1826"/>
                <a:gd name="T58" fmla="*/ 1738 w 1849"/>
                <a:gd name="T59" fmla="*/ 1416 h 1826"/>
                <a:gd name="T60" fmla="*/ 1663 w 1849"/>
                <a:gd name="T61" fmla="*/ 1211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49" h="1826">
                  <a:moveTo>
                    <a:pt x="1663" y="1211"/>
                  </a:moveTo>
                  <a:cubicBezTo>
                    <a:pt x="1691" y="1126"/>
                    <a:pt x="1709" y="1044"/>
                    <a:pt x="1709" y="951"/>
                  </a:cubicBezTo>
                  <a:cubicBezTo>
                    <a:pt x="1709" y="941"/>
                    <a:pt x="1709" y="941"/>
                    <a:pt x="1709" y="941"/>
                  </a:cubicBezTo>
                  <a:cubicBezTo>
                    <a:pt x="1849" y="782"/>
                    <a:pt x="1849" y="782"/>
                    <a:pt x="1849" y="782"/>
                  </a:cubicBezTo>
                  <a:cubicBezTo>
                    <a:pt x="1663" y="679"/>
                    <a:pt x="1663" y="679"/>
                    <a:pt x="1663" y="679"/>
                  </a:cubicBezTo>
                  <a:cubicBezTo>
                    <a:pt x="1626" y="597"/>
                    <a:pt x="1588" y="512"/>
                    <a:pt x="1533" y="447"/>
                  </a:cubicBezTo>
                  <a:cubicBezTo>
                    <a:pt x="1533" y="224"/>
                    <a:pt x="1533" y="224"/>
                    <a:pt x="1533" y="224"/>
                  </a:cubicBezTo>
                  <a:cubicBezTo>
                    <a:pt x="1317" y="270"/>
                    <a:pt x="1317" y="270"/>
                    <a:pt x="1317" y="270"/>
                  </a:cubicBezTo>
                  <a:cubicBezTo>
                    <a:pt x="1243" y="224"/>
                    <a:pt x="1158" y="195"/>
                    <a:pt x="1064" y="177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784" y="177"/>
                    <a:pt x="784" y="177"/>
                    <a:pt x="784" y="177"/>
                  </a:cubicBezTo>
                  <a:cubicBezTo>
                    <a:pt x="701" y="195"/>
                    <a:pt x="616" y="224"/>
                    <a:pt x="542" y="261"/>
                  </a:cubicBezTo>
                  <a:cubicBezTo>
                    <a:pt x="326" y="224"/>
                    <a:pt x="326" y="224"/>
                    <a:pt x="326" y="224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271" y="503"/>
                    <a:pt x="223" y="587"/>
                    <a:pt x="186" y="67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40" y="932"/>
                    <a:pt x="140" y="932"/>
                    <a:pt x="140" y="932"/>
                  </a:cubicBezTo>
                  <a:cubicBezTo>
                    <a:pt x="140" y="941"/>
                    <a:pt x="140" y="941"/>
                    <a:pt x="140" y="951"/>
                  </a:cubicBezTo>
                  <a:cubicBezTo>
                    <a:pt x="140" y="1034"/>
                    <a:pt x="158" y="1126"/>
                    <a:pt x="186" y="1211"/>
                  </a:cubicBezTo>
                  <a:cubicBezTo>
                    <a:pt x="113" y="1406"/>
                    <a:pt x="113" y="1406"/>
                    <a:pt x="113" y="1406"/>
                  </a:cubicBezTo>
                  <a:cubicBezTo>
                    <a:pt x="318" y="1434"/>
                    <a:pt x="318" y="1434"/>
                    <a:pt x="318" y="1434"/>
                  </a:cubicBezTo>
                  <a:cubicBezTo>
                    <a:pt x="373" y="1509"/>
                    <a:pt x="448" y="1574"/>
                    <a:pt x="532" y="1620"/>
                  </a:cubicBezTo>
                  <a:cubicBezTo>
                    <a:pt x="598" y="1816"/>
                    <a:pt x="598" y="1816"/>
                    <a:pt x="598" y="1816"/>
                  </a:cubicBezTo>
                  <a:cubicBezTo>
                    <a:pt x="774" y="1714"/>
                    <a:pt x="774" y="1714"/>
                    <a:pt x="774" y="1714"/>
                  </a:cubicBezTo>
                  <a:cubicBezTo>
                    <a:pt x="822" y="1723"/>
                    <a:pt x="869" y="1733"/>
                    <a:pt x="924" y="1733"/>
                  </a:cubicBezTo>
                  <a:cubicBezTo>
                    <a:pt x="972" y="1733"/>
                    <a:pt x="1018" y="1723"/>
                    <a:pt x="1064" y="1714"/>
                  </a:cubicBezTo>
                  <a:cubicBezTo>
                    <a:pt x="1243" y="1826"/>
                    <a:pt x="1243" y="1826"/>
                    <a:pt x="1243" y="1826"/>
                  </a:cubicBezTo>
                  <a:cubicBezTo>
                    <a:pt x="1308" y="1630"/>
                    <a:pt x="1308" y="1630"/>
                    <a:pt x="1308" y="1630"/>
                  </a:cubicBezTo>
                  <a:cubicBezTo>
                    <a:pt x="1392" y="1583"/>
                    <a:pt x="1467" y="1519"/>
                    <a:pt x="1533" y="1443"/>
                  </a:cubicBezTo>
                  <a:cubicBezTo>
                    <a:pt x="1738" y="1416"/>
                    <a:pt x="1738" y="1416"/>
                    <a:pt x="1738" y="1416"/>
                  </a:cubicBezTo>
                  <a:cubicBezTo>
                    <a:pt x="1663" y="1211"/>
                    <a:pt x="1663" y="1211"/>
                    <a:pt x="1663" y="121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812800" sx="116000" sy="116000" algn="ctr" rotWithShape="0">
                <a:prstClr val="black">
                  <a:alpha val="16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262626"/>
                </a:solidFill>
                <a:latin typeface="Roboto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00" b="1" dirty="0">
                <a:solidFill>
                  <a:srgbClr val="262626"/>
                </a:solidFill>
                <a:latin typeface="Roboto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" b="1" dirty="0">
                <a:solidFill>
                  <a:srgbClr val="262626"/>
                </a:solidFill>
                <a:latin typeface="Roboto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262626"/>
                  </a:solidFill>
                  <a:latin typeface="Roboto"/>
                </a:rPr>
                <a:t>HGS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262626"/>
                  </a:solidFill>
                  <a:latin typeface="Roboto"/>
                </a:rPr>
                <a:t>KS4</a:t>
              </a:r>
              <a:r>
                <a:rPr lang="en-US" sz="1000" b="1" dirty="0">
                  <a:solidFill>
                    <a:srgbClr val="262626"/>
                  </a:solidFill>
                  <a:latin typeface="Roboto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62626"/>
                  </a:solidFill>
                  <a:latin typeface="Roboto"/>
                </a:rPr>
                <a:t>Curriculum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768" y="2199862"/>
              <a:ext cx="1090877" cy="1094045"/>
              <a:chOff x="3711208" y="628678"/>
              <a:chExt cx="1024462" cy="1027437"/>
            </a:xfrm>
          </p:grpSpPr>
          <p:sp>
            <p:nvSpPr>
              <p:cNvPr id="9" name="Freeform 822"/>
              <p:cNvSpPr>
                <a:spLocks/>
              </p:cNvSpPr>
              <p:nvPr/>
            </p:nvSpPr>
            <p:spPr bwMode="auto">
              <a:xfrm>
                <a:off x="4059447" y="628678"/>
                <a:ext cx="325268" cy="62537"/>
              </a:xfrm>
              <a:custGeom>
                <a:avLst/>
                <a:gdLst>
                  <a:gd name="T0" fmla="*/ 530 w 1061"/>
                  <a:gd name="T1" fmla="*/ 0 h 204"/>
                  <a:gd name="T2" fmla="*/ 0 w 1061"/>
                  <a:gd name="T3" fmla="*/ 84 h 204"/>
                  <a:gd name="T4" fmla="*/ 43 w 1061"/>
                  <a:gd name="T5" fmla="*/ 204 h 204"/>
                  <a:gd name="T6" fmla="*/ 535 w 1061"/>
                  <a:gd name="T7" fmla="*/ 125 h 204"/>
                  <a:gd name="T8" fmla="*/ 1019 w 1061"/>
                  <a:gd name="T9" fmla="*/ 201 h 204"/>
                  <a:gd name="T10" fmla="*/ 1061 w 1061"/>
                  <a:gd name="T11" fmla="*/ 84 h 204"/>
                  <a:gd name="T12" fmla="*/ 530 w 1061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1" h="204">
                    <a:moveTo>
                      <a:pt x="530" y="0"/>
                    </a:moveTo>
                    <a:cubicBezTo>
                      <a:pt x="336" y="0"/>
                      <a:pt x="161" y="28"/>
                      <a:pt x="0" y="84"/>
                    </a:cubicBezTo>
                    <a:cubicBezTo>
                      <a:pt x="15" y="126"/>
                      <a:pt x="29" y="166"/>
                      <a:pt x="43" y="204"/>
                    </a:cubicBezTo>
                    <a:cubicBezTo>
                      <a:pt x="197" y="152"/>
                      <a:pt x="363" y="125"/>
                      <a:pt x="535" y="125"/>
                    </a:cubicBezTo>
                    <a:cubicBezTo>
                      <a:pt x="704" y="125"/>
                      <a:pt x="867" y="151"/>
                      <a:pt x="1019" y="201"/>
                    </a:cubicBezTo>
                    <a:cubicBezTo>
                      <a:pt x="1061" y="84"/>
                      <a:pt x="1061" y="84"/>
                      <a:pt x="1061" y="84"/>
                    </a:cubicBezTo>
                    <a:cubicBezTo>
                      <a:pt x="899" y="28"/>
                      <a:pt x="726" y="0"/>
                      <a:pt x="530" y="0"/>
                    </a:cubicBezTo>
                  </a:path>
                </a:pathLst>
              </a:custGeom>
              <a:solidFill>
                <a:schemeClr val="accent1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0" name="Freeform 823"/>
              <p:cNvSpPr>
                <a:spLocks/>
              </p:cNvSpPr>
              <p:nvPr/>
            </p:nvSpPr>
            <p:spPr bwMode="auto">
              <a:xfrm>
                <a:off x="4398468" y="662022"/>
                <a:ext cx="263382" cy="230814"/>
              </a:xfrm>
              <a:custGeom>
                <a:avLst/>
                <a:gdLst>
                  <a:gd name="T0" fmla="*/ 46 w 859"/>
                  <a:gd name="T1" fmla="*/ 0 h 753"/>
                  <a:gd name="T2" fmla="*/ 0 w 859"/>
                  <a:gd name="T3" fmla="*/ 124 h 753"/>
                  <a:gd name="T4" fmla="*/ 751 w 859"/>
                  <a:gd name="T5" fmla="*/ 753 h 753"/>
                  <a:gd name="T6" fmla="*/ 859 w 859"/>
                  <a:gd name="T7" fmla="*/ 691 h 753"/>
                  <a:gd name="T8" fmla="*/ 46 w 859"/>
                  <a:gd name="T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753">
                    <a:moveTo>
                      <a:pt x="46" y="0"/>
                    </a:moveTo>
                    <a:cubicBezTo>
                      <a:pt x="30" y="43"/>
                      <a:pt x="15" y="85"/>
                      <a:pt x="0" y="124"/>
                    </a:cubicBezTo>
                    <a:cubicBezTo>
                      <a:pt x="313" y="247"/>
                      <a:pt x="576" y="470"/>
                      <a:pt x="751" y="753"/>
                    </a:cubicBezTo>
                    <a:cubicBezTo>
                      <a:pt x="859" y="691"/>
                      <a:pt x="859" y="691"/>
                      <a:pt x="859" y="691"/>
                    </a:cubicBezTo>
                    <a:cubicBezTo>
                      <a:pt x="668" y="382"/>
                      <a:pt x="381" y="139"/>
                      <a:pt x="46" y="0"/>
                    </a:cubicBezTo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1" name="Freeform 824"/>
              <p:cNvSpPr>
                <a:spLocks/>
              </p:cNvSpPr>
              <p:nvPr/>
            </p:nvSpPr>
            <p:spPr bwMode="auto">
              <a:xfrm>
                <a:off x="3784517" y="662022"/>
                <a:ext cx="264547" cy="231463"/>
              </a:xfrm>
              <a:custGeom>
                <a:avLst/>
                <a:gdLst>
                  <a:gd name="T0" fmla="*/ 818 w 863"/>
                  <a:gd name="T1" fmla="*/ 0 h 755"/>
                  <a:gd name="T2" fmla="*/ 0 w 863"/>
                  <a:gd name="T3" fmla="*/ 691 h 755"/>
                  <a:gd name="T4" fmla="*/ 110 w 863"/>
                  <a:gd name="T5" fmla="*/ 755 h 755"/>
                  <a:gd name="T6" fmla="*/ 863 w 863"/>
                  <a:gd name="T7" fmla="*/ 124 h 755"/>
                  <a:gd name="T8" fmla="*/ 818 w 863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3" h="755">
                    <a:moveTo>
                      <a:pt x="818" y="0"/>
                    </a:moveTo>
                    <a:cubicBezTo>
                      <a:pt x="481" y="139"/>
                      <a:pt x="192" y="382"/>
                      <a:pt x="0" y="691"/>
                    </a:cubicBezTo>
                    <a:cubicBezTo>
                      <a:pt x="38" y="714"/>
                      <a:pt x="75" y="735"/>
                      <a:pt x="110" y="755"/>
                    </a:cubicBezTo>
                    <a:cubicBezTo>
                      <a:pt x="285" y="471"/>
                      <a:pt x="549" y="247"/>
                      <a:pt x="863" y="124"/>
                    </a:cubicBezTo>
                    <a:cubicBezTo>
                      <a:pt x="818" y="0"/>
                      <a:pt x="818" y="0"/>
                      <a:pt x="818" y="0"/>
                    </a:cubicBezTo>
                  </a:path>
                </a:pathLst>
              </a:custGeom>
              <a:solidFill>
                <a:schemeClr val="accent5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2" name="Freeform 825"/>
              <p:cNvSpPr>
                <a:spLocks/>
              </p:cNvSpPr>
              <p:nvPr/>
            </p:nvSpPr>
            <p:spPr bwMode="auto">
              <a:xfrm>
                <a:off x="4641606" y="897506"/>
                <a:ext cx="94064" cy="321506"/>
              </a:xfrm>
              <a:custGeom>
                <a:avLst/>
                <a:gdLst>
                  <a:gd name="T0" fmla="*/ 107 w 307"/>
                  <a:gd name="T1" fmla="*/ 0 h 1049"/>
                  <a:gd name="T2" fmla="*/ 0 w 307"/>
                  <a:gd name="T3" fmla="*/ 60 h 1049"/>
                  <a:gd name="T4" fmla="*/ 187 w 307"/>
                  <a:gd name="T5" fmla="*/ 800 h 1049"/>
                  <a:gd name="T6" fmla="*/ 170 w 307"/>
                  <a:gd name="T7" fmla="*/ 1029 h 1049"/>
                  <a:gd name="T8" fmla="*/ 283 w 307"/>
                  <a:gd name="T9" fmla="*/ 1049 h 1049"/>
                  <a:gd name="T10" fmla="*/ 307 w 307"/>
                  <a:gd name="T11" fmla="*/ 793 h 1049"/>
                  <a:gd name="T12" fmla="*/ 107 w 307"/>
                  <a:gd name="T13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049">
                    <a:moveTo>
                      <a:pt x="107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119" y="280"/>
                      <a:pt x="187" y="533"/>
                      <a:pt x="187" y="800"/>
                    </a:cubicBezTo>
                    <a:cubicBezTo>
                      <a:pt x="187" y="878"/>
                      <a:pt x="182" y="954"/>
                      <a:pt x="170" y="1029"/>
                    </a:cubicBezTo>
                    <a:cubicBezTo>
                      <a:pt x="283" y="1049"/>
                      <a:pt x="283" y="1049"/>
                      <a:pt x="283" y="1049"/>
                    </a:cubicBezTo>
                    <a:cubicBezTo>
                      <a:pt x="299" y="963"/>
                      <a:pt x="307" y="878"/>
                      <a:pt x="307" y="793"/>
                    </a:cubicBezTo>
                    <a:cubicBezTo>
                      <a:pt x="307" y="526"/>
                      <a:pt x="237" y="252"/>
                      <a:pt x="107" y="0"/>
                    </a:cubicBezTo>
                  </a:path>
                </a:pathLst>
              </a:custGeom>
              <a:solidFill>
                <a:schemeClr val="accent3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3" name="Freeform 826"/>
              <p:cNvSpPr>
                <a:spLocks/>
              </p:cNvSpPr>
              <p:nvPr/>
            </p:nvSpPr>
            <p:spPr bwMode="auto">
              <a:xfrm>
                <a:off x="3711208" y="897506"/>
                <a:ext cx="94194" cy="320336"/>
              </a:xfrm>
              <a:custGeom>
                <a:avLst/>
                <a:gdLst>
                  <a:gd name="T0" fmla="*/ 200 w 307"/>
                  <a:gd name="T1" fmla="*/ 0 h 1045"/>
                  <a:gd name="T2" fmla="*/ 0 w 307"/>
                  <a:gd name="T3" fmla="*/ 791 h 1045"/>
                  <a:gd name="T4" fmla="*/ 16 w 307"/>
                  <a:gd name="T5" fmla="*/ 1045 h 1045"/>
                  <a:gd name="T6" fmla="*/ 136 w 307"/>
                  <a:gd name="T7" fmla="*/ 1024 h 1045"/>
                  <a:gd name="T8" fmla="*/ 120 w 307"/>
                  <a:gd name="T9" fmla="*/ 799 h 1045"/>
                  <a:gd name="T10" fmla="*/ 307 w 307"/>
                  <a:gd name="T11" fmla="*/ 62 h 1045"/>
                  <a:gd name="T12" fmla="*/ 200 w 307"/>
                  <a:gd name="T13" fmla="*/ 0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045">
                    <a:moveTo>
                      <a:pt x="200" y="0"/>
                    </a:moveTo>
                    <a:cubicBezTo>
                      <a:pt x="69" y="235"/>
                      <a:pt x="0" y="509"/>
                      <a:pt x="0" y="791"/>
                    </a:cubicBezTo>
                    <a:cubicBezTo>
                      <a:pt x="0" y="875"/>
                      <a:pt x="8" y="961"/>
                      <a:pt x="16" y="1045"/>
                    </a:cubicBezTo>
                    <a:cubicBezTo>
                      <a:pt x="136" y="1024"/>
                      <a:pt x="136" y="1024"/>
                      <a:pt x="136" y="1024"/>
                    </a:cubicBezTo>
                    <a:cubicBezTo>
                      <a:pt x="126" y="951"/>
                      <a:pt x="120" y="875"/>
                      <a:pt x="120" y="799"/>
                    </a:cubicBezTo>
                    <a:cubicBezTo>
                      <a:pt x="120" y="532"/>
                      <a:pt x="188" y="281"/>
                      <a:pt x="307" y="62"/>
                    </a:cubicBezTo>
                    <a:cubicBezTo>
                      <a:pt x="200" y="0"/>
                      <a:pt x="200" y="0"/>
                      <a:pt x="200" y="0"/>
                    </a:cubicBezTo>
                  </a:path>
                </a:pathLst>
              </a:custGeom>
              <a:solidFill>
                <a:schemeClr val="accent4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4" name="Freeform 827"/>
              <p:cNvSpPr>
                <a:spLocks/>
              </p:cNvSpPr>
              <p:nvPr/>
            </p:nvSpPr>
            <p:spPr bwMode="auto">
              <a:xfrm>
                <a:off x="3720805" y="1238599"/>
                <a:ext cx="185664" cy="286733"/>
              </a:xfrm>
              <a:custGeom>
                <a:avLst/>
                <a:gdLst>
                  <a:gd name="T0" fmla="*/ 120 w 606"/>
                  <a:gd name="T1" fmla="*/ 0 h 935"/>
                  <a:gd name="T2" fmla="*/ 120 w 606"/>
                  <a:gd name="T3" fmla="*/ 0 h 935"/>
                  <a:gd name="T4" fmla="*/ 0 w 606"/>
                  <a:gd name="T5" fmla="*/ 23 h 935"/>
                  <a:gd name="T6" fmla="*/ 530 w 606"/>
                  <a:gd name="T7" fmla="*/ 935 h 935"/>
                  <a:gd name="T8" fmla="*/ 606 w 606"/>
                  <a:gd name="T9" fmla="*/ 843 h 935"/>
                  <a:gd name="T10" fmla="*/ 120 w 606"/>
                  <a:gd name="T11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935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5" y="385"/>
                      <a:pt x="258" y="700"/>
                      <a:pt x="530" y="935"/>
                    </a:cubicBezTo>
                    <a:cubicBezTo>
                      <a:pt x="556" y="903"/>
                      <a:pt x="582" y="873"/>
                      <a:pt x="606" y="843"/>
                    </a:cubicBezTo>
                    <a:cubicBezTo>
                      <a:pt x="363" y="626"/>
                      <a:pt x="189" y="333"/>
                      <a:pt x="120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5" name="Freeform 828"/>
              <p:cNvSpPr>
                <a:spLocks/>
              </p:cNvSpPr>
              <p:nvPr/>
            </p:nvSpPr>
            <p:spPr bwMode="auto">
              <a:xfrm>
                <a:off x="4539745" y="1239244"/>
                <a:ext cx="185533" cy="286084"/>
              </a:xfrm>
              <a:custGeom>
                <a:avLst/>
                <a:gdLst>
                  <a:gd name="T0" fmla="*/ 488 w 605"/>
                  <a:gd name="T1" fmla="*/ 0 h 933"/>
                  <a:gd name="T2" fmla="*/ 0 w 605"/>
                  <a:gd name="T3" fmla="*/ 844 h 933"/>
                  <a:gd name="T4" fmla="*/ 75 w 605"/>
                  <a:gd name="T5" fmla="*/ 933 h 933"/>
                  <a:gd name="T6" fmla="*/ 605 w 605"/>
                  <a:gd name="T7" fmla="*/ 21 h 933"/>
                  <a:gd name="T8" fmla="*/ 488 w 605"/>
                  <a:gd name="T9" fmla="*/ 0 h 933"/>
                  <a:gd name="T10" fmla="*/ 488 w 605"/>
                  <a:gd name="T11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933">
                    <a:moveTo>
                      <a:pt x="488" y="0"/>
                    </a:moveTo>
                    <a:cubicBezTo>
                      <a:pt x="419" y="333"/>
                      <a:pt x="244" y="625"/>
                      <a:pt x="0" y="844"/>
                    </a:cubicBezTo>
                    <a:cubicBezTo>
                      <a:pt x="75" y="933"/>
                      <a:pt x="75" y="933"/>
                      <a:pt x="75" y="933"/>
                    </a:cubicBezTo>
                    <a:cubicBezTo>
                      <a:pt x="345" y="691"/>
                      <a:pt x="532" y="370"/>
                      <a:pt x="605" y="21"/>
                    </a:cubicBezTo>
                    <a:cubicBezTo>
                      <a:pt x="564" y="14"/>
                      <a:pt x="525" y="6"/>
                      <a:pt x="488" y="0"/>
                    </a:cubicBezTo>
                    <a:cubicBezTo>
                      <a:pt x="488" y="0"/>
                      <a:pt x="488" y="0"/>
                      <a:pt x="488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6" name="Freeform 829"/>
              <p:cNvSpPr>
                <a:spLocks/>
              </p:cNvSpPr>
              <p:nvPr/>
            </p:nvSpPr>
            <p:spPr bwMode="auto">
              <a:xfrm>
                <a:off x="3902181" y="1514173"/>
                <a:ext cx="306584" cy="141940"/>
              </a:xfrm>
              <a:custGeom>
                <a:avLst/>
                <a:gdLst>
                  <a:gd name="T0" fmla="*/ 79 w 1000"/>
                  <a:gd name="T1" fmla="*/ 0 h 463"/>
                  <a:gd name="T2" fmla="*/ 79 w 1000"/>
                  <a:gd name="T3" fmla="*/ 0 h 463"/>
                  <a:gd name="T4" fmla="*/ 0 w 1000"/>
                  <a:gd name="T5" fmla="*/ 93 h 463"/>
                  <a:gd name="T6" fmla="*/ 1000 w 1000"/>
                  <a:gd name="T7" fmla="*/ 463 h 463"/>
                  <a:gd name="T8" fmla="*/ 1000 w 1000"/>
                  <a:gd name="T9" fmla="*/ 338 h 463"/>
                  <a:gd name="T10" fmla="*/ 79 w 1000"/>
                  <a:gd name="T11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463">
                    <a:moveTo>
                      <a:pt x="79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93" y="322"/>
                      <a:pt x="639" y="449"/>
                      <a:pt x="1000" y="463"/>
                    </a:cubicBezTo>
                    <a:cubicBezTo>
                      <a:pt x="1000" y="338"/>
                      <a:pt x="1000" y="338"/>
                      <a:pt x="1000" y="338"/>
                    </a:cubicBezTo>
                    <a:cubicBezTo>
                      <a:pt x="653" y="327"/>
                      <a:pt x="333" y="203"/>
                      <a:pt x="79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7" name="Freeform 830"/>
              <p:cNvSpPr>
                <a:spLocks/>
              </p:cNvSpPr>
              <p:nvPr/>
            </p:nvSpPr>
            <p:spPr bwMode="auto">
              <a:xfrm>
                <a:off x="4234840" y="1516381"/>
                <a:ext cx="304898" cy="139734"/>
              </a:xfrm>
              <a:custGeom>
                <a:avLst/>
                <a:gdLst>
                  <a:gd name="T0" fmla="*/ 924 w 995"/>
                  <a:gd name="T1" fmla="*/ 0 h 456"/>
                  <a:gd name="T2" fmla="*/ 0 w 995"/>
                  <a:gd name="T3" fmla="*/ 331 h 456"/>
                  <a:gd name="T4" fmla="*/ 0 w 995"/>
                  <a:gd name="T5" fmla="*/ 456 h 456"/>
                  <a:gd name="T6" fmla="*/ 995 w 995"/>
                  <a:gd name="T7" fmla="*/ 86 h 456"/>
                  <a:gd name="T8" fmla="*/ 924 w 995"/>
                  <a:gd name="T9" fmla="*/ 0 h 456"/>
                  <a:gd name="T10" fmla="*/ 924 w 995"/>
                  <a:gd name="T1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456">
                    <a:moveTo>
                      <a:pt x="924" y="0"/>
                    </a:moveTo>
                    <a:cubicBezTo>
                      <a:pt x="668" y="201"/>
                      <a:pt x="348" y="323"/>
                      <a:pt x="0" y="331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360" y="442"/>
                      <a:pt x="704" y="315"/>
                      <a:pt x="995" y="86"/>
                    </a:cubicBezTo>
                    <a:cubicBezTo>
                      <a:pt x="971" y="56"/>
                      <a:pt x="946" y="27"/>
                      <a:pt x="924" y="0"/>
                    </a:cubicBezTo>
                    <a:cubicBezTo>
                      <a:pt x="924" y="0"/>
                      <a:pt x="924" y="0"/>
                      <a:pt x="924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1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8FC1EF9-BA0A-49FE-8E45-F97CB8CA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640138"/>
            <a:ext cx="45656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Universities and employers increasingly expect pupils to have this portfolio of qualifications.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89D880-DE68-47A2-8177-0A69078C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22263"/>
            <a:ext cx="45656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provides a strong academic curriculum which is an excellent foundation for Higher Education, including courses at the premier universities. 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03036A-2CD3-4EC2-8098-731FCDEED324}"/>
              </a:ext>
            </a:extLst>
          </p:cNvPr>
          <p:cNvGrpSpPr/>
          <p:nvPr/>
        </p:nvGrpSpPr>
        <p:grpSpPr>
          <a:xfrm>
            <a:off x="1853065" y="884410"/>
            <a:ext cx="5360284" cy="5362706"/>
            <a:chOff x="1853065" y="884410"/>
            <a:chExt cx="5360284" cy="5362706"/>
          </a:xfrm>
        </p:grpSpPr>
        <p:sp>
          <p:nvSpPr>
            <p:cNvPr id="45" name="Freeform 89">
              <a:extLst>
                <a:ext uri="{FF2B5EF4-FFF2-40B4-BE49-F238E27FC236}">
                  <a16:creationId xmlns:a16="http://schemas.microsoft.com/office/drawing/2014/main" id="{5B912D3F-9D43-4B1D-9578-5E0C0F0E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065" y="884410"/>
              <a:ext cx="5360284" cy="5362706"/>
            </a:xfrm>
            <a:custGeom>
              <a:avLst/>
              <a:gdLst>
                <a:gd name="T0" fmla="*/ 311 w 3733"/>
                <a:gd name="T1" fmla="*/ 1304 h 3734"/>
                <a:gd name="T2" fmla="*/ 2429 w 3733"/>
                <a:gd name="T3" fmla="*/ 311 h 3734"/>
                <a:gd name="T4" fmla="*/ 3423 w 3733"/>
                <a:gd name="T5" fmla="*/ 2430 h 3734"/>
                <a:gd name="T6" fmla="*/ 1304 w 3733"/>
                <a:gd name="T7" fmla="*/ 3423 h 3734"/>
                <a:gd name="T8" fmla="*/ 311 w 3733"/>
                <a:gd name="T9" fmla="*/ 1304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3" h="3734">
                  <a:moveTo>
                    <a:pt x="311" y="1304"/>
                  </a:moveTo>
                  <a:cubicBezTo>
                    <a:pt x="621" y="445"/>
                    <a:pt x="1570" y="0"/>
                    <a:pt x="2429" y="311"/>
                  </a:cubicBezTo>
                  <a:cubicBezTo>
                    <a:pt x="3289" y="622"/>
                    <a:pt x="3733" y="1570"/>
                    <a:pt x="3423" y="2430"/>
                  </a:cubicBezTo>
                  <a:cubicBezTo>
                    <a:pt x="3112" y="3289"/>
                    <a:pt x="2163" y="3734"/>
                    <a:pt x="1304" y="3423"/>
                  </a:cubicBezTo>
                  <a:cubicBezTo>
                    <a:pt x="445" y="3112"/>
                    <a:pt x="0" y="2164"/>
                    <a:pt x="311" y="1304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1DC328A-CC80-42B9-90B8-7BF6BE36EF2F}"/>
                </a:ext>
              </a:extLst>
            </p:cNvPr>
            <p:cNvGrpSpPr/>
            <p:nvPr/>
          </p:nvGrpSpPr>
          <p:grpSpPr>
            <a:xfrm>
              <a:off x="2719644" y="1601262"/>
              <a:ext cx="1811833" cy="1963347"/>
              <a:chOff x="2719643" y="744011"/>
              <a:chExt cx="1811833" cy="1963347"/>
            </a:xfrm>
          </p:grpSpPr>
          <p:sp>
            <p:nvSpPr>
              <p:cNvPr id="95" name="Freeform 133">
                <a:extLst>
                  <a:ext uri="{FF2B5EF4-FFF2-40B4-BE49-F238E27FC236}">
                    <a16:creationId xmlns:a16="http://schemas.microsoft.com/office/drawing/2014/main" id="{773AEF86-C5A6-4D7D-B936-71A651337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643" y="744011"/>
                <a:ext cx="1811833" cy="1963347"/>
              </a:xfrm>
              <a:custGeom>
                <a:avLst/>
                <a:gdLst>
                  <a:gd name="T0" fmla="*/ 804 w 1331"/>
                  <a:gd name="T1" fmla="*/ 0 h 1442"/>
                  <a:gd name="T2" fmla="*/ 0 w 1331"/>
                  <a:gd name="T3" fmla="*/ 676 h 1442"/>
                  <a:gd name="T4" fmla="*/ 1331 w 1331"/>
                  <a:gd name="T5" fmla="*/ 1442 h 1442"/>
                  <a:gd name="T6" fmla="*/ 804 w 1331"/>
                  <a:gd name="T7" fmla="*/ 0 h 1442"/>
                  <a:gd name="T8" fmla="*/ 804 w 1331"/>
                  <a:gd name="T9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1442">
                    <a:moveTo>
                      <a:pt x="804" y="0"/>
                    </a:moveTo>
                    <a:cubicBezTo>
                      <a:pt x="471" y="122"/>
                      <a:pt x="183" y="357"/>
                      <a:pt x="0" y="676"/>
                    </a:cubicBezTo>
                    <a:cubicBezTo>
                      <a:pt x="1331" y="1442"/>
                      <a:pt x="1331" y="1442"/>
                      <a:pt x="1331" y="1442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804" y="0"/>
                      <a:pt x="804" y="0"/>
                      <a:pt x="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756BF03-7758-47FF-A293-2974590C75E0}"/>
                  </a:ext>
                </a:extLst>
              </p:cNvPr>
              <p:cNvSpPr txBox="1"/>
              <p:nvPr/>
            </p:nvSpPr>
            <p:spPr>
              <a:xfrm>
                <a:off x="2969697" y="1351151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English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EB125E-3CFE-4DD2-9665-919108B5545C}"/>
                </a:ext>
              </a:extLst>
            </p:cNvPr>
            <p:cNvGrpSpPr/>
            <p:nvPr/>
          </p:nvGrpSpPr>
          <p:grpSpPr>
            <a:xfrm>
              <a:off x="3815385" y="1421520"/>
              <a:ext cx="1427575" cy="2141364"/>
              <a:chOff x="3815384" y="564270"/>
              <a:chExt cx="1427575" cy="2141364"/>
            </a:xfrm>
          </p:grpSpPr>
          <p:sp>
            <p:nvSpPr>
              <p:cNvPr id="93" name="Freeform 131">
                <a:extLst>
                  <a:ext uri="{FF2B5EF4-FFF2-40B4-BE49-F238E27FC236}">
                    <a16:creationId xmlns:a16="http://schemas.microsoft.com/office/drawing/2014/main" id="{4B2C3C28-2F9B-43D5-840B-7BC24B00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384" y="564270"/>
                <a:ext cx="1427575" cy="2141364"/>
              </a:xfrm>
              <a:custGeom>
                <a:avLst/>
                <a:gdLst>
                  <a:gd name="T0" fmla="*/ 1049 w 1049"/>
                  <a:gd name="T1" fmla="*/ 128 h 1573"/>
                  <a:gd name="T2" fmla="*/ 0 w 1049"/>
                  <a:gd name="T3" fmla="*/ 131 h 1573"/>
                  <a:gd name="T4" fmla="*/ 527 w 1049"/>
                  <a:gd name="T5" fmla="*/ 1573 h 1573"/>
                  <a:gd name="T6" fmla="*/ 1049 w 1049"/>
                  <a:gd name="T7" fmla="*/ 128 h 1573"/>
                  <a:gd name="T8" fmla="*/ 1049 w 1049"/>
                  <a:gd name="T9" fmla="*/ 128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9" h="1573">
                    <a:moveTo>
                      <a:pt x="1049" y="128"/>
                    </a:moveTo>
                    <a:cubicBezTo>
                      <a:pt x="697" y="0"/>
                      <a:pt x="327" y="11"/>
                      <a:pt x="0" y="131"/>
                    </a:cubicBezTo>
                    <a:cubicBezTo>
                      <a:pt x="527" y="1573"/>
                      <a:pt x="527" y="1573"/>
                      <a:pt x="527" y="1573"/>
                    </a:cubicBezTo>
                    <a:cubicBezTo>
                      <a:pt x="1049" y="128"/>
                      <a:pt x="1049" y="128"/>
                      <a:pt x="1049" y="128"/>
                    </a:cubicBezTo>
                    <a:cubicBezTo>
                      <a:pt x="1049" y="128"/>
                      <a:pt x="1049" y="128"/>
                      <a:pt x="1049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ACE526B-980F-4EAC-BDF2-8B021CA8DD54}"/>
                  </a:ext>
                </a:extLst>
              </p:cNvPr>
              <p:cNvSpPr txBox="1"/>
              <p:nvPr/>
            </p:nvSpPr>
            <p:spPr>
              <a:xfrm>
                <a:off x="4030771" y="914502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Maths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AD9882A-C629-4732-BDF1-14CEE3D70417}"/>
                </a:ext>
              </a:extLst>
            </p:cNvPr>
            <p:cNvGrpSpPr/>
            <p:nvPr/>
          </p:nvGrpSpPr>
          <p:grpSpPr>
            <a:xfrm>
              <a:off x="4533783" y="1596076"/>
              <a:ext cx="1808954" cy="1966805"/>
              <a:chOff x="4533783" y="738825"/>
              <a:chExt cx="1808954" cy="1966805"/>
            </a:xfrm>
          </p:grpSpPr>
          <p:sp>
            <p:nvSpPr>
              <p:cNvPr id="91" name="Freeform 132">
                <a:extLst>
                  <a:ext uri="{FF2B5EF4-FFF2-40B4-BE49-F238E27FC236}">
                    <a16:creationId xmlns:a16="http://schemas.microsoft.com/office/drawing/2014/main" id="{4F2DFF72-DC56-43FE-B0E9-1733381D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738825"/>
                <a:ext cx="1808954" cy="1966805"/>
              </a:xfrm>
              <a:custGeom>
                <a:avLst/>
                <a:gdLst>
                  <a:gd name="T0" fmla="*/ 0 w 1329"/>
                  <a:gd name="T1" fmla="*/ 1445 h 1445"/>
                  <a:gd name="T2" fmla="*/ 1329 w 1329"/>
                  <a:gd name="T3" fmla="*/ 674 h 1445"/>
                  <a:gd name="T4" fmla="*/ 522 w 1329"/>
                  <a:gd name="T5" fmla="*/ 0 h 1445"/>
                  <a:gd name="T6" fmla="*/ 0 w 1329"/>
                  <a:gd name="T7" fmla="*/ 1445 h 1445"/>
                  <a:gd name="T8" fmla="*/ 0 w 1329"/>
                  <a:gd name="T9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9" h="1445">
                    <a:moveTo>
                      <a:pt x="0" y="1445"/>
                    </a:moveTo>
                    <a:cubicBezTo>
                      <a:pt x="1329" y="674"/>
                      <a:pt x="1329" y="674"/>
                      <a:pt x="1329" y="674"/>
                    </a:cubicBezTo>
                    <a:cubicBezTo>
                      <a:pt x="1154" y="373"/>
                      <a:pt x="876" y="128"/>
                      <a:pt x="522" y="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445"/>
                      <a:pt x="0" y="1445"/>
                      <a:pt x="0" y="1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D1B153F-8284-402B-B21C-CD8A1FA91F4E}"/>
                  </a:ext>
                </a:extLst>
              </p:cNvPr>
              <p:cNvSpPr txBox="1"/>
              <p:nvPr/>
            </p:nvSpPr>
            <p:spPr>
              <a:xfrm>
                <a:off x="5111756" y="1325788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Science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EB3FEE4-7D42-4A06-87EF-55ABC0FD798B}"/>
                </a:ext>
              </a:extLst>
            </p:cNvPr>
            <p:cNvGrpSpPr/>
            <p:nvPr/>
          </p:nvGrpSpPr>
          <p:grpSpPr>
            <a:xfrm>
              <a:off x="2410854" y="2523022"/>
              <a:ext cx="2108286" cy="1407988"/>
              <a:chOff x="2410854" y="1665772"/>
              <a:chExt cx="2108286" cy="1407988"/>
            </a:xfrm>
          </p:grpSpPr>
          <p:sp>
            <p:nvSpPr>
              <p:cNvPr id="89" name="Freeform 134">
                <a:extLst>
                  <a:ext uri="{FF2B5EF4-FFF2-40B4-BE49-F238E27FC236}">
                    <a16:creationId xmlns:a16="http://schemas.microsoft.com/office/drawing/2014/main" id="{9EEF4108-6BBE-432D-9201-C6104F611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854" y="1665772"/>
                <a:ext cx="2108286" cy="1407988"/>
              </a:xfrm>
              <a:custGeom>
                <a:avLst/>
                <a:gdLst>
                  <a:gd name="T0" fmla="*/ 1557 w 1557"/>
                  <a:gd name="T1" fmla="*/ 766 h 1034"/>
                  <a:gd name="T2" fmla="*/ 226 w 1557"/>
                  <a:gd name="T3" fmla="*/ 0 h 1034"/>
                  <a:gd name="T4" fmla="*/ 114 w 1557"/>
                  <a:gd name="T5" fmla="*/ 243 h 1034"/>
                  <a:gd name="T6" fmla="*/ 46 w 1557"/>
                  <a:gd name="T7" fmla="*/ 1034 h 1034"/>
                  <a:gd name="T8" fmla="*/ 1557 w 1557"/>
                  <a:gd name="T9" fmla="*/ 766 h 1034"/>
                  <a:gd name="T10" fmla="*/ 1557 w 1557"/>
                  <a:gd name="T11" fmla="*/ 766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7" h="1034">
                    <a:moveTo>
                      <a:pt x="1557" y="766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181" y="77"/>
                      <a:pt x="145" y="157"/>
                      <a:pt x="114" y="243"/>
                    </a:cubicBezTo>
                    <a:cubicBezTo>
                      <a:pt x="19" y="505"/>
                      <a:pt x="0" y="778"/>
                      <a:pt x="46" y="1034"/>
                    </a:cubicBezTo>
                    <a:cubicBezTo>
                      <a:pt x="1557" y="766"/>
                      <a:pt x="1557" y="766"/>
                      <a:pt x="1557" y="766"/>
                    </a:cubicBezTo>
                    <a:cubicBezTo>
                      <a:pt x="1557" y="766"/>
                      <a:pt x="1557" y="766"/>
                      <a:pt x="1557" y="7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D4AB0E8-04C3-4E1D-8400-0CBEF48F242A}"/>
                  </a:ext>
                </a:extLst>
              </p:cNvPr>
              <p:cNvSpPr txBox="1"/>
              <p:nvPr/>
            </p:nvSpPr>
            <p:spPr>
              <a:xfrm>
                <a:off x="2561989" y="2264140"/>
                <a:ext cx="1062020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Religious Education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2914B70-04A2-4FE2-9F83-4D46C066BBAD}"/>
                </a:ext>
              </a:extLst>
            </p:cNvPr>
            <p:cNvGrpSpPr/>
            <p:nvPr/>
          </p:nvGrpSpPr>
          <p:grpSpPr>
            <a:xfrm>
              <a:off x="4533784" y="2516110"/>
              <a:ext cx="2146547" cy="1406261"/>
              <a:chOff x="4533783" y="1658859"/>
              <a:chExt cx="2146547" cy="1406261"/>
            </a:xfrm>
          </p:grpSpPr>
          <p:sp>
            <p:nvSpPr>
              <p:cNvPr id="87" name="Freeform 130">
                <a:extLst>
                  <a:ext uri="{FF2B5EF4-FFF2-40B4-BE49-F238E27FC236}">
                    <a16:creationId xmlns:a16="http://schemas.microsoft.com/office/drawing/2014/main" id="{1E9ABC75-C3E7-4CB0-B6C5-BC1805CD4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1658859"/>
                <a:ext cx="2146547" cy="1406261"/>
              </a:xfrm>
              <a:custGeom>
                <a:avLst/>
                <a:gdLst>
                  <a:gd name="T0" fmla="*/ 1328 w 1577"/>
                  <a:gd name="T1" fmla="*/ 0 h 1033"/>
                  <a:gd name="T2" fmla="*/ 0 w 1577"/>
                  <a:gd name="T3" fmla="*/ 771 h 1033"/>
                  <a:gd name="T4" fmla="*/ 1514 w 1577"/>
                  <a:gd name="T5" fmla="*/ 1033 h 1033"/>
                  <a:gd name="T6" fmla="*/ 1328 w 1577"/>
                  <a:gd name="T7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7" h="1033">
                    <a:moveTo>
                      <a:pt x="1328" y="0"/>
                    </a:moveTo>
                    <a:cubicBezTo>
                      <a:pt x="0" y="771"/>
                      <a:pt x="0" y="771"/>
                      <a:pt x="0" y="771"/>
                    </a:cubicBezTo>
                    <a:cubicBezTo>
                      <a:pt x="1514" y="1033"/>
                      <a:pt x="1514" y="1033"/>
                      <a:pt x="1514" y="1033"/>
                    </a:cubicBezTo>
                    <a:cubicBezTo>
                      <a:pt x="1577" y="671"/>
                      <a:pt x="1505" y="306"/>
                      <a:pt x="1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FF3F17-65BE-4141-BC46-10B9ABF06B07}"/>
                  </a:ext>
                </a:extLst>
              </p:cNvPr>
              <p:cNvSpPr txBox="1"/>
              <p:nvPr/>
            </p:nvSpPr>
            <p:spPr>
              <a:xfrm>
                <a:off x="5378008" y="2258515"/>
                <a:ext cx="1108020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Physical Education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AEEBD01-F2A3-4B62-AC00-EC32B23B6068}"/>
                </a:ext>
              </a:extLst>
            </p:cNvPr>
            <p:cNvGrpSpPr/>
            <p:nvPr/>
          </p:nvGrpSpPr>
          <p:grpSpPr>
            <a:xfrm>
              <a:off x="2474803" y="3567492"/>
              <a:ext cx="2054947" cy="1605013"/>
              <a:chOff x="2474802" y="2710241"/>
              <a:chExt cx="2054947" cy="1605013"/>
            </a:xfrm>
          </p:grpSpPr>
          <p:sp>
            <p:nvSpPr>
              <p:cNvPr id="85" name="Freeform 128">
                <a:extLst>
                  <a:ext uri="{FF2B5EF4-FFF2-40B4-BE49-F238E27FC236}">
                    <a16:creationId xmlns:a16="http://schemas.microsoft.com/office/drawing/2014/main" id="{CC87F075-7315-4B18-AAE4-68F4A68E2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802" y="2710241"/>
                <a:ext cx="2054947" cy="1605013"/>
              </a:xfrm>
              <a:custGeom>
                <a:avLst/>
                <a:gdLst>
                  <a:gd name="T0" fmla="*/ 0 w 1510"/>
                  <a:gd name="T1" fmla="*/ 270 h 1179"/>
                  <a:gd name="T2" fmla="*/ 526 w 1510"/>
                  <a:gd name="T3" fmla="*/ 1179 h 1179"/>
                  <a:gd name="T4" fmla="*/ 1510 w 1510"/>
                  <a:gd name="T5" fmla="*/ 0 h 1179"/>
                  <a:gd name="T6" fmla="*/ 0 w 1510"/>
                  <a:gd name="T7" fmla="*/ 270 h 1179"/>
                  <a:gd name="T8" fmla="*/ 0 w 1510"/>
                  <a:gd name="T9" fmla="*/ 27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79">
                    <a:moveTo>
                      <a:pt x="0" y="270"/>
                    </a:moveTo>
                    <a:cubicBezTo>
                      <a:pt x="63" y="623"/>
                      <a:pt x="248" y="947"/>
                      <a:pt x="526" y="1179"/>
                    </a:cubicBezTo>
                    <a:cubicBezTo>
                      <a:pt x="1510" y="0"/>
                      <a:pt x="1510" y="0"/>
                      <a:pt x="1510" y="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5C229FA-D1CA-45A7-ABB1-09360E64C46E}"/>
                  </a:ext>
                </a:extLst>
              </p:cNvPr>
              <p:cNvSpPr txBox="1"/>
              <p:nvPr/>
            </p:nvSpPr>
            <p:spPr>
              <a:xfrm>
                <a:off x="2724897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French or Spanish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E8ACC7D-A117-454A-986E-9D083824A886}"/>
                </a:ext>
              </a:extLst>
            </p:cNvPr>
            <p:cNvGrpSpPr/>
            <p:nvPr/>
          </p:nvGrpSpPr>
          <p:grpSpPr>
            <a:xfrm>
              <a:off x="4533784" y="3567492"/>
              <a:ext cx="2060709" cy="1596947"/>
              <a:chOff x="4533783" y="2710241"/>
              <a:chExt cx="2060709" cy="1596947"/>
            </a:xfrm>
          </p:grpSpPr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67CD2202-CD3A-44D4-A9D6-0EB9849F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0241"/>
                <a:ext cx="2060709" cy="1596947"/>
              </a:xfrm>
              <a:custGeom>
                <a:avLst/>
                <a:gdLst>
                  <a:gd name="T0" fmla="*/ 0 w 1514"/>
                  <a:gd name="T1" fmla="*/ 0 h 1173"/>
                  <a:gd name="T2" fmla="*/ 992 w 1514"/>
                  <a:gd name="T3" fmla="*/ 1173 h 1173"/>
                  <a:gd name="T4" fmla="*/ 1446 w 1514"/>
                  <a:gd name="T5" fmla="*/ 521 h 1173"/>
                  <a:gd name="T6" fmla="*/ 1514 w 1514"/>
                  <a:gd name="T7" fmla="*/ 263 h 1173"/>
                  <a:gd name="T8" fmla="*/ 0 w 1514"/>
                  <a:gd name="T9" fmla="*/ 0 h 1173"/>
                  <a:gd name="T10" fmla="*/ 0 w 1514"/>
                  <a:gd name="T11" fmla="*/ 0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4" h="1173">
                    <a:moveTo>
                      <a:pt x="0" y="0"/>
                    </a:moveTo>
                    <a:cubicBezTo>
                      <a:pt x="992" y="1173"/>
                      <a:pt x="992" y="1173"/>
                      <a:pt x="992" y="1173"/>
                    </a:cubicBezTo>
                    <a:cubicBezTo>
                      <a:pt x="1191" y="1006"/>
                      <a:pt x="1351" y="784"/>
                      <a:pt x="1446" y="521"/>
                    </a:cubicBezTo>
                    <a:cubicBezTo>
                      <a:pt x="1476" y="436"/>
                      <a:pt x="1499" y="350"/>
                      <a:pt x="1514" y="2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173C409-C406-418F-AA87-E3572D9D8AAC}"/>
                  </a:ext>
                </a:extLst>
              </p:cNvPr>
              <p:cNvSpPr txBox="1"/>
              <p:nvPr/>
            </p:nvSpPr>
            <p:spPr>
              <a:xfrm>
                <a:off x="5363524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Geography or History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BB7C680-0B91-4657-90A4-048EE846D611}"/>
                </a:ext>
              </a:extLst>
            </p:cNvPr>
            <p:cNvGrpSpPr/>
            <p:nvPr/>
          </p:nvGrpSpPr>
          <p:grpSpPr>
            <a:xfrm>
              <a:off x="3192046" y="3568643"/>
              <a:ext cx="1344616" cy="2092395"/>
              <a:chOff x="3192046" y="2711392"/>
              <a:chExt cx="1344616" cy="2092395"/>
            </a:xfrm>
          </p:grpSpPr>
          <p:sp>
            <p:nvSpPr>
              <p:cNvPr id="81" name="Freeform 126">
                <a:extLst>
                  <a:ext uri="{FF2B5EF4-FFF2-40B4-BE49-F238E27FC236}">
                    <a16:creationId xmlns:a16="http://schemas.microsoft.com/office/drawing/2014/main" id="{90502E05-B68B-440E-B042-FDB3FC99E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046" y="2711392"/>
                <a:ext cx="1344616" cy="2092395"/>
              </a:xfrm>
              <a:custGeom>
                <a:avLst/>
                <a:gdLst>
                  <a:gd name="T0" fmla="*/ 0 w 988"/>
                  <a:gd name="T1" fmla="*/ 1179 h 1537"/>
                  <a:gd name="T2" fmla="*/ 463 w 988"/>
                  <a:gd name="T3" fmla="*/ 1445 h 1537"/>
                  <a:gd name="T4" fmla="*/ 988 w 988"/>
                  <a:gd name="T5" fmla="*/ 1537 h 1537"/>
                  <a:gd name="T6" fmla="*/ 985 w 988"/>
                  <a:gd name="T7" fmla="*/ 0 h 1537"/>
                  <a:gd name="T8" fmla="*/ 0 w 988"/>
                  <a:gd name="T9" fmla="*/ 1179 h 1537"/>
                  <a:gd name="T10" fmla="*/ 0 w 988"/>
                  <a:gd name="T11" fmla="*/ 1179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1537">
                    <a:moveTo>
                      <a:pt x="0" y="1179"/>
                    </a:moveTo>
                    <a:cubicBezTo>
                      <a:pt x="134" y="1291"/>
                      <a:pt x="289" y="1382"/>
                      <a:pt x="463" y="1445"/>
                    </a:cubicBezTo>
                    <a:cubicBezTo>
                      <a:pt x="636" y="1508"/>
                      <a:pt x="813" y="1537"/>
                      <a:pt x="988" y="1537"/>
                    </a:cubicBezTo>
                    <a:cubicBezTo>
                      <a:pt x="985" y="0"/>
                      <a:pt x="985" y="0"/>
                      <a:pt x="985" y="0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0" y="1179"/>
                      <a:pt x="0" y="1179"/>
                      <a:pt x="0" y="117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C889152-20BA-44F6-9901-AEDDE8E79BE7}"/>
                  </a:ext>
                </a:extLst>
              </p:cNvPr>
              <p:cNvSpPr txBox="1"/>
              <p:nvPr/>
            </p:nvSpPr>
            <p:spPr>
              <a:xfrm>
                <a:off x="3502275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Option 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3EB3092-6025-48BC-ABB5-D54A5A3EC8BB}"/>
                </a:ext>
              </a:extLst>
            </p:cNvPr>
            <p:cNvGrpSpPr/>
            <p:nvPr/>
          </p:nvGrpSpPr>
          <p:grpSpPr>
            <a:xfrm>
              <a:off x="4533783" y="3568643"/>
              <a:ext cx="1346344" cy="2091243"/>
              <a:chOff x="4533783" y="2711392"/>
              <a:chExt cx="1346344" cy="2091243"/>
            </a:xfrm>
          </p:grpSpPr>
          <p:sp>
            <p:nvSpPr>
              <p:cNvPr id="79" name="Freeform 127">
                <a:extLst>
                  <a:ext uri="{FF2B5EF4-FFF2-40B4-BE49-F238E27FC236}">
                    <a16:creationId xmlns:a16="http://schemas.microsoft.com/office/drawing/2014/main" id="{58D44DF5-485F-4A6D-97A0-17ABE1149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1392"/>
                <a:ext cx="1346344" cy="2091243"/>
              </a:xfrm>
              <a:custGeom>
                <a:avLst/>
                <a:gdLst>
                  <a:gd name="T0" fmla="*/ 3 w 989"/>
                  <a:gd name="T1" fmla="*/ 1536 h 1536"/>
                  <a:gd name="T2" fmla="*/ 989 w 989"/>
                  <a:gd name="T3" fmla="*/ 1174 h 1536"/>
                  <a:gd name="T4" fmla="*/ 0 w 989"/>
                  <a:gd name="T5" fmla="*/ 0 h 1536"/>
                  <a:gd name="T6" fmla="*/ 3 w 989"/>
                  <a:gd name="T7" fmla="*/ 1536 h 1536"/>
                  <a:gd name="T8" fmla="*/ 3 w 989"/>
                  <a:gd name="T9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9" h="1536">
                    <a:moveTo>
                      <a:pt x="3" y="1536"/>
                    </a:moveTo>
                    <a:cubicBezTo>
                      <a:pt x="365" y="1536"/>
                      <a:pt x="715" y="1405"/>
                      <a:pt x="989" y="11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36"/>
                      <a:pt x="3" y="1536"/>
                      <a:pt x="3" y="1536"/>
                    </a:cubicBezTo>
                    <a:cubicBezTo>
                      <a:pt x="3" y="1536"/>
                      <a:pt x="3" y="1536"/>
                      <a:pt x="3" y="1536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3A5C94C-EADE-4222-A78A-E2CD8D93C814}"/>
                  </a:ext>
                </a:extLst>
              </p:cNvPr>
              <p:cNvSpPr txBox="1"/>
              <p:nvPr/>
            </p:nvSpPr>
            <p:spPr>
              <a:xfrm>
                <a:off x="4571784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Option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E014192-EC34-48A3-821A-417571D5A2A1}"/>
                </a:ext>
              </a:extLst>
            </p:cNvPr>
            <p:cNvGrpSpPr/>
            <p:nvPr/>
          </p:nvGrpSpPr>
          <p:grpSpPr>
            <a:xfrm>
              <a:off x="3747471" y="2798760"/>
              <a:ext cx="1563040" cy="1543717"/>
              <a:chOff x="3747471" y="1941509"/>
              <a:chExt cx="1563040" cy="1543717"/>
            </a:xfrm>
          </p:grpSpPr>
          <p:sp>
            <p:nvSpPr>
              <p:cNvPr id="68" name="Freeform 911">
                <a:extLst>
                  <a:ext uri="{FF2B5EF4-FFF2-40B4-BE49-F238E27FC236}">
                    <a16:creationId xmlns:a16="http://schemas.microsoft.com/office/drawing/2014/main" id="{C46C884D-6A79-407C-A6C3-393AB5071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471" y="1941509"/>
                <a:ext cx="1563040" cy="1543717"/>
              </a:xfrm>
              <a:custGeom>
                <a:avLst/>
                <a:gdLst>
                  <a:gd name="T0" fmla="*/ 1663 w 1849"/>
                  <a:gd name="T1" fmla="*/ 1211 h 1826"/>
                  <a:gd name="T2" fmla="*/ 1709 w 1849"/>
                  <a:gd name="T3" fmla="*/ 951 h 1826"/>
                  <a:gd name="T4" fmla="*/ 1709 w 1849"/>
                  <a:gd name="T5" fmla="*/ 941 h 1826"/>
                  <a:gd name="T6" fmla="*/ 1849 w 1849"/>
                  <a:gd name="T7" fmla="*/ 782 h 1826"/>
                  <a:gd name="T8" fmla="*/ 1663 w 1849"/>
                  <a:gd name="T9" fmla="*/ 679 h 1826"/>
                  <a:gd name="T10" fmla="*/ 1533 w 1849"/>
                  <a:gd name="T11" fmla="*/ 447 h 1826"/>
                  <a:gd name="T12" fmla="*/ 1533 w 1849"/>
                  <a:gd name="T13" fmla="*/ 224 h 1826"/>
                  <a:gd name="T14" fmla="*/ 1317 w 1849"/>
                  <a:gd name="T15" fmla="*/ 270 h 1826"/>
                  <a:gd name="T16" fmla="*/ 1064 w 1849"/>
                  <a:gd name="T17" fmla="*/ 177 h 1826"/>
                  <a:gd name="T18" fmla="*/ 924 w 1849"/>
                  <a:gd name="T19" fmla="*/ 0 h 1826"/>
                  <a:gd name="T20" fmla="*/ 784 w 1849"/>
                  <a:gd name="T21" fmla="*/ 177 h 1826"/>
                  <a:gd name="T22" fmla="*/ 542 w 1849"/>
                  <a:gd name="T23" fmla="*/ 261 h 1826"/>
                  <a:gd name="T24" fmla="*/ 326 w 1849"/>
                  <a:gd name="T25" fmla="*/ 224 h 1826"/>
                  <a:gd name="T26" fmla="*/ 326 w 1849"/>
                  <a:gd name="T27" fmla="*/ 438 h 1826"/>
                  <a:gd name="T28" fmla="*/ 186 w 1849"/>
                  <a:gd name="T29" fmla="*/ 671 h 1826"/>
                  <a:gd name="T30" fmla="*/ 0 w 1849"/>
                  <a:gd name="T31" fmla="*/ 774 h 1826"/>
                  <a:gd name="T32" fmla="*/ 140 w 1849"/>
                  <a:gd name="T33" fmla="*/ 932 h 1826"/>
                  <a:gd name="T34" fmla="*/ 140 w 1849"/>
                  <a:gd name="T35" fmla="*/ 951 h 1826"/>
                  <a:gd name="T36" fmla="*/ 186 w 1849"/>
                  <a:gd name="T37" fmla="*/ 1211 h 1826"/>
                  <a:gd name="T38" fmla="*/ 113 w 1849"/>
                  <a:gd name="T39" fmla="*/ 1406 h 1826"/>
                  <a:gd name="T40" fmla="*/ 318 w 1849"/>
                  <a:gd name="T41" fmla="*/ 1434 h 1826"/>
                  <a:gd name="T42" fmla="*/ 532 w 1849"/>
                  <a:gd name="T43" fmla="*/ 1620 h 1826"/>
                  <a:gd name="T44" fmla="*/ 598 w 1849"/>
                  <a:gd name="T45" fmla="*/ 1816 h 1826"/>
                  <a:gd name="T46" fmla="*/ 774 w 1849"/>
                  <a:gd name="T47" fmla="*/ 1714 h 1826"/>
                  <a:gd name="T48" fmla="*/ 924 w 1849"/>
                  <a:gd name="T49" fmla="*/ 1733 h 1826"/>
                  <a:gd name="T50" fmla="*/ 1064 w 1849"/>
                  <a:gd name="T51" fmla="*/ 1714 h 1826"/>
                  <a:gd name="T52" fmla="*/ 1243 w 1849"/>
                  <a:gd name="T53" fmla="*/ 1826 h 1826"/>
                  <a:gd name="T54" fmla="*/ 1308 w 1849"/>
                  <a:gd name="T55" fmla="*/ 1630 h 1826"/>
                  <a:gd name="T56" fmla="*/ 1533 w 1849"/>
                  <a:gd name="T57" fmla="*/ 1443 h 1826"/>
                  <a:gd name="T58" fmla="*/ 1738 w 1849"/>
                  <a:gd name="T59" fmla="*/ 1416 h 1826"/>
                  <a:gd name="T60" fmla="*/ 1663 w 1849"/>
                  <a:gd name="T61" fmla="*/ 1211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9" h="1826">
                    <a:moveTo>
                      <a:pt x="1663" y="1211"/>
                    </a:moveTo>
                    <a:cubicBezTo>
                      <a:pt x="1691" y="1126"/>
                      <a:pt x="1709" y="1044"/>
                      <a:pt x="1709" y="951"/>
                    </a:cubicBezTo>
                    <a:cubicBezTo>
                      <a:pt x="1709" y="941"/>
                      <a:pt x="1709" y="941"/>
                      <a:pt x="1709" y="941"/>
                    </a:cubicBezTo>
                    <a:cubicBezTo>
                      <a:pt x="1849" y="782"/>
                      <a:pt x="1849" y="782"/>
                      <a:pt x="1849" y="782"/>
                    </a:cubicBezTo>
                    <a:cubicBezTo>
                      <a:pt x="1663" y="679"/>
                      <a:pt x="1663" y="679"/>
                      <a:pt x="1663" y="679"/>
                    </a:cubicBezTo>
                    <a:cubicBezTo>
                      <a:pt x="1626" y="597"/>
                      <a:pt x="1588" y="512"/>
                      <a:pt x="1533" y="447"/>
                    </a:cubicBezTo>
                    <a:cubicBezTo>
                      <a:pt x="1533" y="224"/>
                      <a:pt x="1533" y="224"/>
                      <a:pt x="1533" y="224"/>
                    </a:cubicBezTo>
                    <a:cubicBezTo>
                      <a:pt x="1317" y="270"/>
                      <a:pt x="1317" y="270"/>
                      <a:pt x="1317" y="270"/>
                    </a:cubicBezTo>
                    <a:cubicBezTo>
                      <a:pt x="1243" y="224"/>
                      <a:pt x="1158" y="195"/>
                      <a:pt x="1064" y="177"/>
                    </a:cubicBezTo>
                    <a:cubicBezTo>
                      <a:pt x="924" y="0"/>
                      <a:pt x="924" y="0"/>
                      <a:pt x="924" y="0"/>
                    </a:cubicBezTo>
                    <a:cubicBezTo>
                      <a:pt x="784" y="177"/>
                      <a:pt x="784" y="177"/>
                      <a:pt x="784" y="177"/>
                    </a:cubicBezTo>
                    <a:cubicBezTo>
                      <a:pt x="701" y="195"/>
                      <a:pt x="616" y="224"/>
                      <a:pt x="542" y="261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6" y="438"/>
                      <a:pt x="326" y="438"/>
                      <a:pt x="326" y="438"/>
                    </a:cubicBezTo>
                    <a:cubicBezTo>
                      <a:pt x="271" y="503"/>
                      <a:pt x="223" y="587"/>
                      <a:pt x="186" y="671"/>
                    </a:cubicBezTo>
                    <a:cubicBezTo>
                      <a:pt x="0" y="774"/>
                      <a:pt x="0" y="774"/>
                      <a:pt x="0" y="774"/>
                    </a:cubicBezTo>
                    <a:cubicBezTo>
                      <a:pt x="140" y="932"/>
                      <a:pt x="140" y="932"/>
                      <a:pt x="140" y="932"/>
                    </a:cubicBezTo>
                    <a:cubicBezTo>
                      <a:pt x="140" y="941"/>
                      <a:pt x="140" y="941"/>
                      <a:pt x="140" y="951"/>
                    </a:cubicBezTo>
                    <a:cubicBezTo>
                      <a:pt x="140" y="1034"/>
                      <a:pt x="158" y="1126"/>
                      <a:pt x="186" y="1211"/>
                    </a:cubicBezTo>
                    <a:cubicBezTo>
                      <a:pt x="113" y="1406"/>
                      <a:pt x="113" y="1406"/>
                      <a:pt x="113" y="1406"/>
                    </a:cubicBezTo>
                    <a:cubicBezTo>
                      <a:pt x="318" y="1434"/>
                      <a:pt x="318" y="1434"/>
                      <a:pt x="318" y="1434"/>
                    </a:cubicBezTo>
                    <a:cubicBezTo>
                      <a:pt x="373" y="1509"/>
                      <a:pt x="448" y="1574"/>
                      <a:pt x="532" y="1620"/>
                    </a:cubicBezTo>
                    <a:cubicBezTo>
                      <a:pt x="598" y="1816"/>
                      <a:pt x="598" y="1816"/>
                      <a:pt x="598" y="1816"/>
                    </a:cubicBezTo>
                    <a:cubicBezTo>
                      <a:pt x="774" y="1714"/>
                      <a:pt x="774" y="1714"/>
                      <a:pt x="774" y="1714"/>
                    </a:cubicBezTo>
                    <a:cubicBezTo>
                      <a:pt x="822" y="1723"/>
                      <a:pt x="869" y="1733"/>
                      <a:pt x="924" y="1733"/>
                    </a:cubicBezTo>
                    <a:cubicBezTo>
                      <a:pt x="972" y="1733"/>
                      <a:pt x="1018" y="1723"/>
                      <a:pt x="1064" y="1714"/>
                    </a:cubicBezTo>
                    <a:cubicBezTo>
                      <a:pt x="1243" y="1826"/>
                      <a:pt x="1243" y="1826"/>
                      <a:pt x="1243" y="1826"/>
                    </a:cubicBezTo>
                    <a:cubicBezTo>
                      <a:pt x="1308" y="1630"/>
                      <a:pt x="1308" y="1630"/>
                      <a:pt x="1308" y="1630"/>
                    </a:cubicBezTo>
                    <a:cubicBezTo>
                      <a:pt x="1392" y="1583"/>
                      <a:pt x="1467" y="1519"/>
                      <a:pt x="1533" y="1443"/>
                    </a:cubicBezTo>
                    <a:cubicBezTo>
                      <a:pt x="1738" y="1416"/>
                      <a:pt x="1738" y="1416"/>
                      <a:pt x="1738" y="1416"/>
                    </a:cubicBezTo>
                    <a:cubicBezTo>
                      <a:pt x="1663" y="1211"/>
                      <a:pt x="1663" y="1211"/>
                      <a:pt x="1663" y="1211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812800" sx="116000" sy="116000" algn="ctr" rotWithShape="0">
                  <a:prstClr val="black">
                    <a:alpha val="16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HGS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KS4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Curriculum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E718E94-24BD-4213-98EA-CC206C948208}"/>
                  </a:ext>
                </a:extLst>
              </p:cNvPr>
              <p:cNvGrpSpPr/>
              <p:nvPr/>
            </p:nvGrpSpPr>
            <p:grpSpPr>
              <a:xfrm>
                <a:off x="3987768" y="2199862"/>
                <a:ext cx="1090877" cy="1094045"/>
                <a:chOff x="3711208" y="628678"/>
                <a:chExt cx="1024462" cy="1027437"/>
              </a:xfrm>
            </p:grpSpPr>
            <p:sp>
              <p:nvSpPr>
                <p:cNvPr id="70" name="Freeform 822">
                  <a:extLst>
                    <a:ext uri="{FF2B5EF4-FFF2-40B4-BE49-F238E27FC236}">
                      <a16:creationId xmlns:a16="http://schemas.microsoft.com/office/drawing/2014/main" id="{7C9C8043-1B8C-4F14-9360-A976AFB2B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447" y="628678"/>
                  <a:ext cx="325268" cy="62537"/>
                </a:xfrm>
                <a:custGeom>
                  <a:avLst/>
                  <a:gdLst>
                    <a:gd name="T0" fmla="*/ 530 w 1061"/>
                    <a:gd name="T1" fmla="*/ 0 h 204"/>
                    <a:gd name="T2" fmla="*/ 0 w 1061"/>
                    <a:gd name="T3" fmla="*/ 84 h 204"/>
                    <a:gd name="T4" fmla="*/ 43 w 1061"/>
                    <a:gd name="T5" fmla="*/ 204 h 204"/>
                    <a:gd name="T6" fmla="*/ 535 w 1061"/>
                    <a:gd name="T7" fmla="*/ 125 h 204"/>
                    <a:gd name="T8" fmla="*/ 1019 w 1061"/>
                    <a:gd name="T9" fmla="*/ 201 h 204"/>
                    <a:gd name="T10" fmla="*/ 1061 w 1061"/>
                    <a:gd name="T11" fmla="*/ 84 h 204"/>
                    <a:gd name="T12" fmla="*/ 530 w 1061"/>
                    <a:gd name="T13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1" h="204">
                      <a:moveTo>
                        <a:pt x="530" y="0"/>
                      </a:moveTo>
                      <a:cubicBezTo>
                        <a:pt x="336" y="0"/>
                        <a:pt x="161" y="28"/>
                        <a:pt x="0" y="84"/>
                      </a:cubicBezTo>
                      <a:cubicBezTo>
                        <a:pt x="15" y="126"/>
                        <a:pt x="29" y="166"/>
                        <a:pt x="43" y="204"/>
                      </a:cubicBezTo>
                      <a:cubicBezTo>
                        <a:pt x="197" y="152"/>
                        <a:pt x="363" y="125"/>
                        <a:pt x="535" y="125"/>
                      </a:cubicBezTo>
                      <a:cubicBezTo>
                        <a:pt x="704" y="125"/>
                        <a:pt x="867" y="151"/>
                        <a:pt x="1019" y="201"/>
                      </a:cubicBezTo>
                      <a:cubicBezTo>
                        <a:pt x="1061" y="84"/>
                        <a:pt x="1061" y="84"/>
                        <a:pt x="1061" y="84"/>
                      </a:cubicBezTo>
                      <a:cubicBezTo>
                        <a:pt x="899" y="28"/>
                        <a:pt x="726" y="0"/>
                        <a:pt x="530" y="0"/>
                      </a:cubicBezTo>
                    </a:path>
                  </a:pathLst>
                </a:custGeom>
                <a:solidFill>
                  <a:schemeClr val="accent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823">
                  <a:extLst>
                    <a:ext uri="{FF2B5EF4-FFF2-40B4-BE49-F238E27FC236}">
                      <a16:creationId xmlns:a16="http://schemas.microsoft.com/office/drawing/2014/main" id="{E9397930-EA00-4B9B-B6CE-047F35D66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468" y="662022"/>
                  <a:ext cx="263382" cy="230814"/>
                </a:xfrm>
                <a:custGeom>
                  <a:avLst/>
                  <a:gdLst>
                    <a:gd name="T0" fmla="*/ 46 w 859"/>
                    <a:gd name="T1" fmla="*/ 0 h 753"/>
                    <a:gd name="T2" fmla="*/ 0 w 859"/>
                    <a:gd name="T3" fmla="*/ 124 h 753"/>
                    <a:gd name="T4" fmla="*/ 751 w 859"/>
                    <a:gd name="T5" fmla="*/ 753 h 753"/>
                    <a:gd name="T6" fmla="*/ 859 w 859"/>
                    <a:gd name="T7" fmla="*/ 691 h 753"/>
                    <a:gd name="T8" fmla="*/ 46 w 859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753">
                      <a:moveTo>
                        <a:pt x="46" y="0"/>
                      </a:moveTo>
                      <a:cubicBezTo>
                        <a:pt x="30" y="43"/>
                        <a:pt x="15" y="85"/>
                        <a:pt x="0" y="124"/>
                      </a:cubicBezTo>
                      <a:cubicBezTo>
                        <a:pt x="313" y="247"/>
                        <a:pt x="576" y="470"/>
                        <a:pt x="751" y="753"/>
                      </a:cubicBezTo>
                      <a:cubicBezTo>
                        <a:pt x="859" y="691"/>
                        <a:pt x="859" y="691"/>
                        <a:pt x="859" y="691"/>
                      </a:cubicBezTo>
                      <a:cubicBezTo>
                        <a:pt x="668" y="382"/>
                        <a:pt x="381" y="139"/>
                        <a:pt x="46" y="0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824">
                  <a:extLst>
                    <a:ext uri="{FF2B5EF4-FFF2-40B4-BE49-F238E27FC236}">
                      <a16:creationId xmlns:a16="http://schemas.microsoft.com/office/drawing/2014/main" id="{FB21943B-926F-4382-81CB-A52C351D8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517" y="662022"/>
                  <a:ext cx="264547" cy="231463"/>
                </a:xfrm>
                <a:custGeom>
                  <a:avLst/>
                  <a:gdLst>
                    <a:gd name="T0" fmla="*/ 818 w 863"/>
                    <a:gd name="T1" fmla="*/ 0 h 755"/>
                    <a:gd name="T2" fmla="*/ 0 w 863"/>
                    <a:gd name="T3" fmla="*/ 691 h 755"/>
                    <a:gd name="T4" fmla="*/ 110 w 863"/>
                    <a:gd name="T5" fmla="*/ 755 h 755"/>
                    <a:gd name="T6" fmla="*/ 863 w 863"/>
                    <a:gd name="T7" fmla="*/ 124 h 755"/>
                    <a:gd name="T8" fmla="*/ 818 w 863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3" h="755">
                      <a:moveTo>
                        <a:pt x="818" y="0"/>
                      </a:moveTo>
                      <a:cubicBezTo>
                        <a:pt x="481" y="139"/>
                        <a:pt x="192" y="382"/>
                        <a:pt x="0" y="691"/>
                      </a:cubicBezTo>
                      <a:cubicBezTo>
                        <a:pt x="38" y="714"/>
                        <a:pt x="75" y="735"/>
                        <a:pt x="110" y="755"/>
                      </a:cubicBezTo>
                      <a:cubicBezTo>
                        <a:pt x="285" y="471"/>
                        <a:pt x="549" y="247"/>
                        <a:pt x="863" y="124"/>
                      </a:cubicBezTo>
                      <a:cubicBezTo>
                        <a:pt x="818" y="0"/>
                        <a:pt x="818" y="0"/>
                        <a:pt x="818" y="0"/>
                      </a:cubicBezTo>
                    </a:path>
                  </a:pathLst>
                </a:custGeom>
                <a:solidFill>
                  <a:schemeClr val="accent5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825">
                  <a:extLst>
                    <a:ext uri="{FF2B5EF4-FFF2-40B4-BE49-F238E27FC236}">
                      <a16:creationId xmlns:a16="http://schemas.microsoft.com/office/drawing/2014/main" id="{0393E2C4-3AE7-4AA2-A5C0-8D7B7D48D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606" y="897506"/>
                  <a:ext cx="94064" cy="321506"/>
                </a:xfrm>
                <a:custGeom>
                  <a:avLst/>
                  <a:gdLst>
                    <a:gd name="T0" fmla="*/ 107 w 307"/>
                    <a:gd name="T1" fmla="*/ 0 h 1049"/>
                    <a:gd name="T2" fmla="*/ 0 w 307"/>
                    <a:gd name="T3" fmla="*/ 60 h 1049"/>
                    <a:gd name="T4" fmla="*/ 187 w 307"/>
                    <a:gd name="T5" fmla="*/ 800 h 1049"/>
                    <a:gd name="T6" fmla="*/ 170 w 307"/>
                    <a:gd name="T7" fmla="*/ 1029 h 1049"/>
                    <a:gd name="T8" fmla="*/ 283 w 307"/>
                    <a:gd name="T9" fmla="*/ 1049 h 1049"/>
                    <a:gd name="T10" fmla="*/ 307 w 307"/>
                    <a:gd name="T11" fmla="*/ 793 h 1049"/>
                    <a:gd name="T12" fmla="*/ 107 w 307"/>
                    <a:gd name="T1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9">
                      <a:moveTo>
                        <a:pt x="107" y="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19" y="280"/>
                        <a:pt x="187" y="533"/>
                        <a:pt x="187" y="800"/>
                      </a:cubicBezTo>
                      <a:cubicBezTo>
                        <a:pt x="187" y="878"/>
                        <a:pt x="182" y="954"/>
                        <a:pt x="170" y="1029"/>
                      </a:cubicBezTo>
                      <a:cubicBezTo>
                        <a:pt x="283" y="1049"/>
                        <a:pt x="283" y="1049"/>
                        <a:pt x="283" y="1049"/>
                      </a:cubicBezTo>
                      <a:cubicBezTo>
                        <a:pt x="299" y="963"/>
                        <a:pt x="307" y="878"/>
                        <a:pt x="307" y="793"/>
                      </a:cubicBezTo>
                      <a:cubicBezTo>
                        <a:pt x="307" y="526"/>
                        <a:pt x="237" y="252"/>
                        <a:pt x="107" y="0"/>
                      </a:cubicBezTo>
                    </a:path>
                  </a:pathLst>
                </a:custGeom>
                <a:solidFill>
                  <a:schemeClr val="accent3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826">
                  <a:extLst>
                    <a:ext uri="{FF2B5EF4-FFF2-40B4-BE49-F238E27FC236}">
                      <a16:creationId xmlns:a16="http://schemas.microsoft.com/office/drawing/2014/main" id="{DCE41CE8-56CA-4A2A-A2B0-11A9CE42B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208" y="897506"/>
                  <a:ext cx="94194" cy="320336"/>
                </a:xfrm>
                <a:custGeom>
                  <a:avLst/>
                  <a:gdLst>
                    <a:gd name="T0" fmla="*/ 200 w 307"/>
                    <a:gd name="T1" fmla="*/ 0 h 1045"/>
                    <a:gd name="T2" fmla="*/ 0 w 307"/>
                    <a:gd name="T3" fmla="*/ 791 h 1045"/>
                    <a:gd name="T4" fmla="*/ 16 w 307"/>
                    <a:gd name="T5" fmla="*/ 1045 h 1045"/>
                    <a:gd name="T6" fmla="*/ 136 w 307"/>
                    <a:gd name="T7" fmla="*/ 1024 h 1045"/>
                    <a:gd name="T8" fmla="*/ 120 w 307"/>
                    <a:gd name="T9" fmla="*/ 799 h 1045"/>
                    <a:gd name="T10" fmla="*/ 307 w 307"/>
                    <a:gd name="T11" fmla="*/ 62 h 1045"/>
                    <a:gd name="T12" fmla="*/ 200 w 307"/>
                    <a:gd name="T13" fmla="*/ 0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5">
                      <a:moveTo>
                        <a:pt x="200" y="0"/>
                      </a:moveTo>
                      <a:cubicBezTo>
                        <a:pt x="69" y="235"/>
                        <a:pt x="0" y="509"/>
                        <a:pt x="0" y="791"/>
                      </a:cubicBezTo>
                      <a:cubicBezTo>
                        <a:pt x="0" y="875"/>
                        <a:pt x="8" y="961"/>
                        <a:pt x="16" y="1045"/>
                      </a:cubicBezTo>
                      <a:cubicBezTo>
                        <a:pt x="136" y="1024"/>
                        <a:pt x="136" y="1024"/>
                        <a:pt x="136" y="1024"/>
                      </a:cubicBezTo>
                      <a:cubicBezTo>
                        <a:pt x="126" y="951"/>
                        <a:pt x="120" y="875"/>
                        <a:pt x="120" y="799"/>
                      </a:cubicBezTo>
                      <a:cubicBezTo>
                        <a:pt x="120" y="532"/>
                        <a:pt x="188" y="281"/>
                        <a:pt x="307" y="62"/>
                      </a:cubicBezTo>
                      <a:cubicBezTo>
                        <a:pt x="200" y="0"/>
                        <a:pt x="200" y="0"/>
                        <a:pt x="200" y="0"/>
                      </a:cubicBezTo>
                    </a:path>
                  </a:pathLst>
                </a:custGeom>
                <a:solidFill>
                  <a:schemeClr val="accent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827">
                  <a:extLst>
                    <a:ext uri="{FF2B5EF4-FFF2-40B4-BE49-F238E27FC236}">
                      <a16:creationId xmlns:a16="http://schemas.microsoft.com/office/drawing/2014/main" id="{CA43E26B-FA67-4AE7-A748-0428DC8C4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0805" y="1238599"/>
                  <a:ext cx="185664" cy="286733"/>
                </a:xfrm>
                <a:custGeom>
                  <a:avLst/>
                  <a:gdLst>
                    <a:gd name="T0" fmla="*/ 120 w 606"/>
                    <a:gd name="T1" fmla="*/ 0 h 935"/>
                    <a:gd name="T2" fmla="*/ 120 w 606"/>
                    <a:gd name="T3" fmla="*/ 0 h 935"/>
                    <a:gd name="T4" fmla="*/ 0 w 606"/>
                    <a:gd name="T5" fmla="*/ 23 h 935"/>
                    <a:gd name="T6" fmla="*/ 530 w 606"/>
                    <a:gd name="T7" fmla="*/ 935 h 935"/>
                    <a:gd name="T8" fmla="*/ 606 w 606"/>
                    <a:gd name="T9" fmla="*/ 843 h 935"/>
                    <a:gd name="T10" fmla="*/ 120 w 606"/>
                    <a:gd name="T11" fmla="*/ 0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6" h="935">
                      <a:moveTo>
                        <a:pt x="120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75" y="385"/>
                        <a:pt x="258" y="700"/>
                        <a:pt x="530" y="935"/>
                      </a:cubicBezTo>
                      <a:cubicBezTo>
                        <a:pt x="556" y="903"/>
                        <a:pt x="582" y="873"/>
                        <a:pt x="606" y="843"/>
                      </a:cubicBezTo>
                      <a:cubicBezTo>
                        <a:pt x="363" y="626"/>
                        <a:pt x="189" y="333"/>
                        <a:pt x="120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828">
                  <a:extLst>
                    <a:ext uri="{FF2B5EF4-FFF2-40B4-BE49-F238E27FC236}">
                      <a16:creationId xmlns:a16="http://schemas.microsoft.com/office/drawing/2014/main" id="{EE9D36C9-EED1-4709-9B6A-B4D5FC110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745" y="1239244"/>
                  <a:ext cx="185533" cy="286084"/>
                </a:xfrm>
                <a:custGeom>
                  <a:avLst/>
                  <a:gdLst>
                    <a:gd name="T0" fmla="*/ 488 w 605"/>
                    <a:gd name="T1" fmla="*/ 0 h 933"/>
                    <a:gd name="T2" fmla="*/ 0 w 605"/>
                    <a:gd name="T3" fmla="*/ 844 h 933"/>
                    <a:gd name="T4" fmla="*/ 75 w 605"/>
                    <a:gd name="T5" fmla="*/ 933 h 933"/>
                    <a:gd name="T6" fmla="*/ 605 w 605"/>
                    <a:gd name="T7" fmla="*/ 21 h 933"/>
                    <a:gd name="T8" fmla="*/ 488 w 605"/>
                    <a:gd name="T9" fmla="*/ 0 h 933"/>
                    <a:gd name="T10" fmla="*/ 488 w 605"/>
                    <a:gd name="T11" fmla="*/ 0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5" h="933">
                      <a:moveTo>
                        <a:pt x="488" y="0"/>
                      </a:moveTo>
                      <a:cubicBezTo>
                        <a:pt x="419" y="333"/>
                        <a:pt x="244" y="625"/>
                        <a:pt x="0" y="844"/>
                      </a:cubicBezTo>
                      <a:cubicBezTo>
                        <a:pt x="75" y="933"/>
                        <a:pt x="75" y="933"/>
                        <a:pt x="75" y="933"/>
                      </a:cubicBezTo>
                      <a:cubicBezTo>
                        <a:pt x="345" y="691"/>
                        <a:pt x="532" y="370"/>
                        <a:pt x="605" y="21"/>
                      </a:cubicBezTo>
                      <a:cubicBezTo>
                        <a:pt x="564" y="14"/>
                        <a:pt x="525" y="6"/>
                        <a:pt x="488" y="0"/>
                      </a:cubicBezTo>
                      <a:cubicBezTo>
                        <a:pt x="488" y="0"/>
                        <a:pt x="488" y="0"/>
                        <a:pt x="488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829">
                  <a:extLst>
                    <a:ext uri="{FF2B5EF4-FFF2-40B4-BE49-F238E27FC236}">
                      <a16:creationId xmlns:a16="http://schemas.microsoft.com/office/drawing/2014/main" id="{18536870-55E1-431A-BCFA-FC1300100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181" y="1514173"/>
                  <a:ext cx="306584" cy="141940"/>
                </a:xfrm>
                <a:custGeom>
                  <a:avLst/>
                  <a:gdLst>
                    <a:gd name="T0" fmla="*/ 79 w 1000"/>
                    <a:gd name="T1" fmla="*/ 0 h 463"/>
                    <a:gd name="T2" fmla="*/ 79 w 1000"/>
                    <a:gd name="T3" fmla="*/ 0 h 463"/>
                    <a:gd name="T4" fmla="*/ 0 w 1000"/>
                    <a:gd name="T5" fmla="*/ 93 h 463"/>
                    <a:gd name="T6" fmla="*/ 1000 w 1000"/>
                    <a:gd name="T7" fmla="*/ 463 h 463"/>
                    <a:gd name="T8" fmla="*/ 1000 w 1000"/>
                    <a:gd name="T9" fmla="*/ 338 h 463"/>
                    <a:gd name="T10" fmla="*/ 79 w 1000"/>
                    <a:gd name="T11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0" h="463">
                      <a:moveTo>
                        <a:pt x="79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293" y="322"/>
                        <a:pt x="639" y="449"/>
                        <a:pt x="1000" y="463"/>
                      </a:cubicBezTo>
                      <a:cubicBezTo>
                        <a:pt x="1000" y="338"/>
                        <a:pt x="1000" y="338"/>
                        <a:pt x="1000" y="338"/>
                      </a:cubicBezTo>
                      <a:cubicBezTo>
                        <a:pt x="653" y="327"/>
                        <a:pt x="333" y="203"/>
                        <a:pt x="79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830">
                  <a:extLst>
                    <a:ext uri="{FF2B5EF4-FFF2-40B4-BE49-F238E27FC236}">
                      <a16:creationId xmlns:a16="http://schemas.microsoft.com/office/drawing/2014/main" id="{F06A7992-F1EC-406D-8C05-370C84067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840" y="1516381"/>
                  <a:ext cx="304898" cy="139734"/>
                </a:xfrm>
                <a:custGeom>
                  <a:avLst/>
                  <a:gdLst>
                    <a:gd name="T0" fmla="*/ 924 w 995"/>
                    <a:gd name="T1" fmla="*/ 0 h 456"/>
                    <a:gd name="T2" fmla="*/ 0 w 995"/>
                    <a:gd name="T3" fmla="*/ 331 h 456"/>
                    <a:gd name="T4" fmla="*/ 0 w 995"/>
                    <a:gd name="T5" fmla="*/ 456 h 456"/>
                    <a:gd name="T6" fmla="*/ 995 w 995"/>
                    <a:gd name="T7" fmla="*/ 86 h 456"/>
                    <a:gd name="T8" fmla="*/ 924 w 995"/>
                    <a:gd name="T9" fmla="*/ 0 h 456"/>
                    <a:gd name="T10" fmla="*/ 924 w 995"/>
                    <a:gd name="T11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456">
                      <a:moveTo>
                        <a:pt x="924" y="0"/>
                      </a:moveTo>
                      <a:cubicBezTo>
                        <a:pt x="668" y="201"/>
                        <a:pt x="348" y="323"/>
                        <a:pt x="0" y="331"/>
                      </a:cubicBezTo>
                      <a:cubicBezTo>
                        <a:pt x="0" y="456"/>
                        <a:pt x="0" y="456"/>
                        <a:pt x="0" y="456"/>
                      </a:cubicBezTo>
                      <a:cubicBezTo>
                        <a:pt x="360" y="442"/>
                        <a:pt x="704" y="315"/>
                        <a:pt x="995" y="86"/>
                      </a:cubicBezTo>
                      <a:cubicBezTo>
                        <a:pt x="971" y="56"/>
                        <a:pt x="946" y="27"/>
                        <a:pt x="924" y="0"/>
                      </a:cubicBezTo>
                      <a:cubicBezTo>
                        <a:pt x="924" y="0"/>
                        <a:pt x="924" y="0"/>
                        <a:pt x="924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057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30278 0.217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7 k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Words>345</Words>
  <Application>Microsoft Office PowerPoint</Application>
  <PresentationFormat>On-screen Show (4:3)</PresentationFormat>
  <Paragraphs>180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Roboto</vt:lpstr>
      <vt:lpstr>Times New Roman</vt:lpstr>
      <vt:lpstr>Wingdings</vt:lpstr>
      <vt:lpstr>1_Default Design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Stage 4 at The Harvey</vt:lpstr>
      <vt:lpstr>PowerPoint Presentation</vt:lpstr>
      <vt:lpstr>PowerPoint Presentation</vt:lpstr>
      <vt:lpstr>PowerPoint Presentation</vt:lpstr>
      <vt:lpstr>The English Baccalaureate</vt:lpstr>
      <vt:lpstr>PowerPoint Presentation</vt:lpstr>
      <vt:lpstr>PowerPoint Presentation</vt:lpstr>
      <vt:lpstr>PowerPoint Presentation</vt:lpstr>
      <vt:lpstr>How to choose?</vt:lpstr>
      <vt:lpstr>How to choose?</vt:lpstr>
      <vt:lpstr>How to choose?</vt:lpstr>
      <vt:lpstr>PowerPoint Presentation</vt:lpstr>
      <vt:lpstr>PowerPoint Presentation</vt:lpstr>
      <vt:lpstr>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Harvey Grammar School</dc:title>
  <dc:creator>Wright</dc:creator>
  <cp:lastModifiedBy>LTappenden</cp:lastModifiedBy>
  <cp:revision>321</cp:revision>
  <cp:lastPrinted>2016-02-23T14:31:49Z</cp:lastPrinted>
  <dcterms:created xsi:type="dcterms:W3CDTF">1995-05-28T16:34:56Z</dcterms:created>
  <dcterms:modified xsi:type="dcterms:W3CDTF">2025-02-25T12:41:46Z</dcterms:modified>
</cp:coreProperties>
</file>